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0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 autoAdjust="0"/>
    <p:restoredTop sz="94660"/>
  </p:normalViewPr>
  <p:slideViewPr>
    <p:cSldViewPr snapToGrid="0">
      <p:cViewPr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20885D-EDF1-4C08-9719-FB15C929E1D0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E45DB5A-F08E-43BB-A1A1-AF506BE9B79A}">
      <dgm:prSet/>
      <dgm:spPr/>
      <dgm:t>
        <a:bodyPr/>
        <a:lstStyle/>
        <a:p>
          <a:r>
            <a:rPr lang="ru-RU"/>
            <a:t>Введение</a:t>
          </a:r>
          <a:endParaRPr lang="en-US"/>
        </a:p>
      </dgm:t>
    </dgm:pt>
    <dgm:pt modelId="{0D31BEB3-D92A-4EFB-AFC3-7B5481052AAF}" cxnId="{51229298-6B19-4C3E-B391-BF1A7C5198BF}" type="parTrans">
      <dgm:prSet/>
      <dgm:spPr/>
      <dgm:t>
        <a:bodyPr/>
        <a:lstStyle/>
        <a:p>
          <a:endParaRPr lang="en-US"/>
        </a:p>
      </dgm:t>
    </dgm:pt>
    <dgm:pt modelId="{77DCD51E-DA83-4387-B5B1-DE500EE911BB}" cxnId="{51229298-6B19-4C3E-B391-BF1A7C5198BF}" type="sibTrans">
      <dgm:prSet/>
      <dgm:spPr/>
      <dgm:t>
        <a:bodyPr/>
        <a:lstStyle/>
        <a:p>
          <a:endParaRPr lang="en-US"/>
        </a:p>
      </dgm:t>
    </dgm:pt>
    <dgm:pt modelId="{ACE98293-0249-48F0-B169-2089ADE08FBC}">
      <dgm:prSet/>
      <dgm:spPr/>
      <dgm:t>
        <a:bodyPr/>
        <a:lstStyle/>
        <a:p>
          <a:r>
            <a:rPr lang="ru-RU"/>
            <a:t>Мастер-классы</a:t>
          </a:r>
          <a:endParaRPr lang="en-US"/>
        </a:p>
      </dgm:t>
    </dgm:pt>
    <dgm:pt modelId="{09DB1A0F-55E6-4F14-8C64-4217F11D84CE}" cxnId="{7A5DC9FC-D63E-4A6B-911A-DBC520FB6F6B}" type="parTrans">
      <dgm:prSet/>
      <dgm:spPr/>
      <dgm:t>
        <a:bodyPr/>
        <a:lstStyle/>
        <a:p>
          <a:endParaRPr lang="en-US"/>
        </a:p>
      </dgm:t>
    </dgm:pt>
    <dgm:pt modelId="{9003A4A8-7DF2-412D-B447-3E13A2408E95}" cxnId="{7A5DC9FC-D63E-4A6B-911A-DBC520FB6F6B}" type="sibTrans">
      <dgm:prSet/>
      <dgm:spPr/>
      <dgm:t>
        <a:bodyPr/>
        <a:lstStyle/>
        <a:p>
          <a:endParaRPr lang="en-US"/>
        </a:p>
      </dgm:t>
    </dgm:pt>
    <dgm:pt modelId="{5EB1C116-5BF3-4178-BCBA-4E9B6F815423}">
      <dgm:prSet/>
      <dgm:spPr/>
      <dgm:t>
        <a:bodyPr/>
        <a:lstStyle/>
        <a:p>
          <a:r>
            <a:rPr lang="ru-RU"/>
            <a:t>Рабочее пространство</a:t>
          </a:r>
          <a:endParaRPr lang="en-US"/>
        </a:p>
      </dgm:t>
    </dgm:pt>
    <dgm:pt modelId="{A5A3C967-ADCA-478E-AAC0-29B706AD2D78}" cxnId="{0BA1E845-702E-4430-AA21-A96261E068E4}" type="parTrans">
      <dgm:prSet/>
      <dgm:spPr/>
      <dgm:t>
        <a:bodyPr/>
        <a:lstStyle/>
        <a:p>
          <a:endParaRPr lang="en-US"/>
        </a:p>
      </dgm:t>
    </dgm:pt>
    <dgm:pt modelId="{0767DED1-F53A-4FB1-82F3-EECA40684355}" cxnId="{0BA1E845-702E-4430-AA21-A96261E068E4}" type="sibTrans">
      <dgm:prSet/>
      <dgm:spPr/>
      <dgm:t>
        <a:bodyPr/>
        <a:lstStyle/>
        <a:p>
          <a:endParaRPr lang="en-US"/>
        </a:p>
      </dgm:t>
    </dgm:pt>
    <dgm:pt modelId="{1F3BF5A5-26F7-4E14-8D5A-269C29A76FC0}">
      <dgm:prSet/>
      <dgm:spPr/>
      <dgm:t>
        <a:bodyPr/>
        <a:lstStyle/>
        <a:p>
          <a:r>
            <a:rPr lang="ru-RU"/>
            <a:t>Тематические конкурсы</a:t>
          </a:r>
          <a:endParaRPr lang="en-US"/>
        </a:p>
      </dgm:t>
    </dgm:pt>
    <dgm:pt modelId="{1803C55A-029F-4A10-8118-84DD0041B3BD}" cxnId="{8A8D5E4E-AAFD-465A-9D2E-6447B2C022BD}" type="parTrans">
      <dgm:prSet/>
      <dgm:spPr/>
      <dgm:t>
        <a:bodyPr/>
        <a:lstStyle/>
        <a:p>
          <a:endParaRPr lang="en-US"/>
        </a:p>
      </dgm:t>
    </dgm:pt>
    <dgm:pt modelId="{B2ABC58B-AB6C-4FA1-BF66-384104AA9D96}" cxnId="{8A8D5E4E-AAFD-465A-9D2E-6447B2C022BD}" type="sibTrans">
      <dgm:prSet/>
      <dgm:spPr/>
      <dgm:t>
        <a:bodyPr/>
        <a:lstStyle/>
        <a:p>
          <a:endParaRPr lang="en-US"/>
        </a:p>
      </dgm:t>
    </dgm:pt>
    <dgm:pt modelId="{622E78F6-78E9-4A3E-A968-791E558FA05D}">
      <dgm:prSet/>
      <dgm:spPr/>
      <dgm:t>
        <a:bodyPr/>
        <a:lstStyle/>
        <a:p>
          <a:r>
            <a:rPr lang="ru-RU"/>
            <a:t>Выставка рукоделия и моды</a:t>
          </a:r>
          <a:endParaRPr lang="en-US"/>
        </a:p>
      </dgm:t>
    </dgm:pt>
    <dgm:pt modelId="{02FEAE65-174E-43A5-B1F5-70B1B45B67E4}" cxnId="{D0D2A381-9274-4493-894D-57BDEEB2BE23}" type="parTrans">
      <dgm:prSet/>
      <dgm:spPr/>
      <dgm:t>
        <a:bodyPr/>
        <a:lstStyle/>
        <a:p>
          <a:endParaRPr lang="en-US"/>
        </a:p>
      </dgm:t>
    </dgm:pt>
    <dgm:pt modelId="{D8BC1DEA-CF43-416F-BE49-FFD0CF37D433}" cxnId="{D0D2A381-9274-4493-894D-57BDEEB2BE23}" type="sibTrans">
      <dgm:prSet/>
      <dgm:spPr/>
      <dgm:t>
        <a:bodyPr/>
        <a:lstStyle/>
        <a:p>
          <a:endParaRPr lang="en-US"/>
        </a:p>
      </dgm:t>
    </dgm:pt>
    <dgm:pt modelId="{F848C8C1-3688-4ACB-A7A6-DD4D73EFC504}">
      <dgm:prSet/>
      <dgm:spPr/>
      <dgm:t>
        <a:bodyPr/>
        <a:lstStyle/>
        <a:p>
          <a:r>
            <a:rPr lang="ru-RU"/>
            <a:t>Вовлечение учащихся </a:t>
          </a:r>
          <a:endParaRPr lang="en-US"/>
        </a:p>
      </dgm:t>
    </dgm:pt>
    <dgm:pt modelId="{97297B63-6ACD-46F0-85A0-45BB02F63E15}" cxnId="{001C091D-F9E3-4AEE-A39A-3EA05C6A55AA}" type="parTrans">
      <dgm:prSet/>
      <dgm:spPr/>
      <dgm:t>
        <a:bodyPr/>
        <a:lstStyle/>
        <a:p>
          <a:endParaRPr lang="en-US"/>
        </a:p>
      </dgm:t>
    </dgm:pt>
    <dgm:pt modelId="{767F8C73-4FDF-4088-BF1B-354740E37254}" cxnId="{001C091D-F9E3-4AEE-A39A-3EA05C6A55AA}" type="sibTrans">
      <dgm:prSet/>
      <dgm:spPr/>
      <dgm:t>
        <a:bodyPr/>
        <a:lstStyle/>
        <a:p>
          <a:endParaRPr lang="en-US"/>
        </a:p>
      </dgm:t>
    </dgm:pt>
    <dgm:pt modelId="{DFC5EBA4-B35F-48F8-A8FB-8E355201579B}">
      <dgm:prSet/>
      <dgm:spPr/>
      <dgm:t>
        <a:bodyPr/>
        <a:lstStyle/>
        <a:p>
          <a:r>
            <a:rPr lang="ru-RU"/>
            <a:t>Создание условий</a:t>
          </a:r>
          <a:endParaRPr lang="en-US"/>
        </a:p>
      </dgm:t>
    </dgm:pt>
    <dgm:pt modelId="{3171DDFD-45F2-4A9D-A563-4DE2476B9E59}" cxnId="{A21F3C48-AE89-4F1B-9453-6CAD688A7C68}" type="parTrans">
      <dgm:prSet/>
      <dgm:spPr/>
      <dgm:t>
        <a:bodyPr/>
        <a:lstStyle/>
        <a:p>
          <a:endParaRPr lang="en-US"/>
        </a:p>
      </dgm:t>
    </dgm:pt>
    <dgm:pt modelId="{75E0CAF9-7192-4D1E-83AF-7DB91A43E05F}" cxnId="{A21F3C48-AE89-4F1B-9453-6CAD688A7C68}" type="sibTrans">
      <dgm:prSet/>
      <dgm:spPr/>
      <dgm:t>
        <a:bodyPr/>
        <a:lstStyle/>
        <a:p>
          <a:endParaRPr lang="en-US"/>
        </a:p>
      </dgm:t>
    </dgm:pt>
    <dgm:pt modelId="{61BC4D72-9679-490D-AC31-205066B30FDE}">
      <dgm:prSet/>
      <dgm:spPr/>
      <dgm:t>
        <a:bodyPr/>
        <a:lstStyle/>
        <a:p>
          <a:r>
            <a:rPr lang="ru-RU"/>
            <a:t>Творческая атмосфера</a:t>
          </a:r>
          <a:endParaRPr lang="en-US"/>
        </a:p>
      </dgm:t>
    </dgm:pt>
    <dgm:pt modelId="{1A895465-86C1-41AC-B9A5-903E2E936D7C}" cxnId="{B7B511F7-1629-40CA-AC5E-6FF8EAF6F7F2}" type="parTrans">
      <dgm:prSet/>
      <dgm:spPr/>
      <dgm:t>
        <a:bodyPr/>
        <a:lstStyle/>
        <a:p>
          <a:endParaRPr lang="en-US"/>
        </a:p>
      </dgm:t>
    </dgm:pt>
    <dgm:pt modelId="{A5811659-E45B-48C1-8A35-E05E8F7A638B}" cxnId="{B7B511F7-1629-40CA-AC5E-6FF8EAF6F7F2}" type="sibTrans">
      <dgm:prSet/>
      <dgm:spPr/>
      <dgm:t>
        <a:bodyPr/>
        <a:lstStyle/>
        <a:p>
          <a:endParaRPr lang="en-US"/>
        </a:p>
      </dgm:t>
    </dgm:pt>
    <dgm:pt modelId="{08EE67AD-96F0-44A9-9587-D7F0D6B8232A}">
      <dgm:prSet/>
      <dgm:spPr/>
      <dgm:t>
        <a:bodyPr/>
        <a:lstStyle/>
        <a:p>
          <a:r>
            <a:rPr lang="ru-RU"/>
            <a:t>Самооценка и уверенность</a:t>
          </a:r>
          <a:endParaRPr lang="en-US"/>
        </a:p>
      </dgm:t>
    </dgm:pt>
    <dgm:pt modelId="{B17BEB86-D068-438D-BC91-3DA1F5647D5A}" cxnId="{57807A9D-BFE0-4F84-95BE-9FCA7B32A330}" type="parTrans">
      <dgm:prSet/>
      <dgm:spPr/>
      <dgm:t>
        <a:bodyPr/>
        <a:lstStyle/>
        <a:p>
          <a:endParaRPr lang="en-US"/>
        </a:p>
      </dgm:t>
    </dgm:pt>
    <dgm:pt modelId="{059426D4-3427-409D-8386-599DB8A06AD4}" cxnId="{57807A9D-BFE0-4F84-95BE-9FCA7B32A330}" type="sibTrans">
      <dgm:prSet/>
      <dgm:spPr/>
      <dgm:t>
        <a:bodyPr/>
        <a:lstStyle/>
        <a:p>
          <a:endParaRPr lang="en-US"/>
        </a:p>
      </dgm:t>
    </dgm:pt>
    <dgm:pt modelId="{BFF0E1B4-96C4-4379-936F-898ED8D4B60A}">
      <dgm:prSet/>
      <dgm:spPr/>
      <dgm:t>
        <a:bodyPr/>
        <a:lstStyle/>
        <a:p>
          <a:r>
            <a:rPr lang="ru-RU"/>
            <a:t>Будущая карьера</a:t>
          </a:r>
          <a:endParaRPr lang="en-US"/>
        </a:p>
      </dgm:t>
    </dgm:pt>
    <dgm:pt modelId="{DB819E64-9C87-4D16-8A2D-53E8A2D8B7A1}" cxnId="{DBD44F06-4D5D-4355-8F84-6A1B62CF663D}" type="parTrans">
      <dgm:prSet/>
      <dgm:spPr/>
      <dgm:t>
        <a:bodyPr/>
        <a:lstStyle/>
        <a:p>
          <a:endParaRPr lang="en-US"/>
        </a:p>
      </dgm:t>
    </dgm:pt>
    <dgm:pt modelId="{F8FE18D9-089C-45EC-84AC-40898314D4E9}" cxnId="{DBD44F06-4D5D-4355-8F84-6A1B62CF663D}" type="sibTrans">
      <dgm:prSet/>
      <dgm:spPr/>
      <dgm:t>
        <a:bodyPr/>
        <a:lstStyle/>
        <a:p>
          <a:endParaRPr lang="en-US"/>
        </a:p>
      </dgm:t>
    </dgm:pt>
    <dgm:pt modelId="{098DA51F-E572-4D27-9603-BF570D47A946}">
      <dgm:prSet/>
      <dgm:spPr/>
      <dgm:t>
        <a:bodyPr/>
        <a:lstStyle/>
        <a:p>
          <a:r>
            <a:rPr lang="ru-RU"/>
            <a:t>Заключение</a:t>
          </a:r>
          <a:endParaRPr lang="en-US"/>
        </a:p>
      </dgm:t>
    </dgm:pt>
    <dgm:pt modelId="{8A09835C-57FB-4B96-9A70-2EDA5C4D524C}" cxnId="{B99B845B-2D6A-42D5-B58C-A3B7C5705D4C}" type="parTrans">
      <dgm:prSet/>
      <dgm:spPr/>
      <dgm:t>
        <a:bodyPr/>
        <a:lstStyle/>
        <a:p>
          <a:endParaRPr lang="en-US"/>
        </a:p>
      </dgm:t>
    </dgm:pt>
    <dgm:pt modelId="{33097169-FA01-4199-9DAC-BBF62E1BFA99}" cxnId="{B99B845B-2D6A-42D5-B58C-A3B7C5705D4C}" type="sibTrans">
      <dgm:prSet/>
      <dgm:spPr/>
      <dgm:t>
        <a:bodyPr/>
        <a:lstStyle/>
        <a:p>
          <a:endParaRPr lang="en-US"/>
        </a:p>
      </dgm:t>
    </dgm:pt>
    <dgm:pt modelId="{53B1B24E-7164-43CE-885B-4D9E35166B5A}" type="pres">
      <dgm:prSet presAssocID="{8420885D-EDF1-4C08-9719-FB15C929E1D0}" presName="Name0" presStyleCnt="0">
        <dgm:presLayoutVars>
          <dgm:dir/>
          <dgm:resizeHandles val="exact"/>
        </dgm:presLayoutVars>
      </dgm:prSet>
      <dgm:spPr/>
    </dgm:pt>
    <dgm:pt modelId="{C2E8FFCD-F320-4CE6-8B92-D7764C08459B}" type="pres">
      <dgm:prSet presAssocID="{2E45DB5A-F08E-43BB-A1A1-AF506BE9B79A}" presName="node" presStyleLbl="node1" presStyleIdx="0" presStyleCnt="11">
        <dgm:presLayoutVars>
          <dgm:bulletEnabled val="1"/>
        </dgm:presLayoutVars>
      </dgm:prSet>
      <dgm:spPr/>
    </dgm:pt>
    <dgm:pt modelId="{7AC2E1C7-700E-4BAA-8881-55E0B3D4974E}" type="pres">
      <dgm:prSet presAssocID="{77DCD51E-DA83-4387-B5B1-DE500EE911BB}" presName="sibTrans" presStyleLbl="sibTrans1D1" presStyleIdx="0" presStyleCnt="10"/>
      <dgm:spPr/>
    </dgm:pt>
    <dgm:pt modelId="{5FCBBE95-4B5E-4E48-9FB1-EC0E0FE0F4FB}" type="pres">
      <dgm:prSet presAssocID="{77DCD51E-DA83-4387-B5B1-DE500EE911BB}" presName="connectorText" presStyleLbl="sibTrans1D1" presStyleIdx="0" presStyleCnt="10"/>
      <dgm:spPr/>
    </dgm:pt>
    <dgm:pt modelId="{1AC3E5A5-2772-4603-A26B-2F9C5A9E49BF}" type="pres">
      <dgm:prSet presAssocID="{ACE98293-0249-48F0-B169-2089ADE08FBC}" presName="node" presStyleLbl="node1" presStyleIdx="1" presStyleCnt="11">
        <dgm:presLayoutVars>
          <dgm:bulletEnabled val="1"/>
        </dgm:presLayoutVars>
      </dgm:prSet>
      <dgm:spPr/>
    </dgm:pt>
    <dgm:pt modelId="{08A3CF18-296B-4F40-ABC6-7E2A1E7A8924}" type="pres">
      <dgm:prSet presAssocID="{9003A4A8-7DF2-412D-B447-3E13A2408E95}" presName="sibTrans" presStyleLbl="sibTrans1D1" presStyleIdx="1" presStyleCnt="10"/>
      <dgm:spPr/>
    </dgm:pt>
    <dgm:pt modelId="{B902A201-4F07-43A0-9C90-CA6A9A1BF2B2}" type="pres">
      <dgm:prSet presAssocID="{9003A4A8-7DF2-412D-B447-3E13A2408E95}" presName="connectorText" presStyleLbl="sibTrans1D1" presStyleIdx="1" presStyleCnt="10"/>
      <dgm:spPr/>
    </dgm:pt>
    <dgm:pt modelId="{878A117C-E46B-44DD-AF0C-C6C200B1E242}" type="pres">
      <dgm:prSet presAssocID="{5EB1C116-5BF3-4178-BCBA-4E9B6F815423}" presName="node" presStyleLbl="node1" presStyleIdx="2" presStyleCnt="11">
        <dgm:presLayoutVars>
          <dgm:bulletEnabled val="1"/>
        </dgm:presLayoutVars>
      </dgm:prSet>
      <dgm:spPr/>
    </dgm:pt>
    <dgm:pt modelId="{F666EDD9-9342-4723-9E20-664E8D365C53}" type="pres">
      <dgm:prSet presAssocID="{0767DED1-F53A-4FB1-82F3-EECA40684355}" presName="sibTrans" presStyleLbl="sibTrans1D1" presStyleIdx="2" presStyleCnt="10"/>
      <dgm:spPr/>
    </dgm:pt>
    <dgm:pt modelId="{77E0D7B3-3471-472C-BD65-EF314FB984FD}" type="pres">
      <dgm:prSet presAssocID="{0767DED1-F53A-4FB1-82F3-EECA40684355}" presName="connectorText" presStyleLbl="sibTrans1D1" presStyleIdx="2" presStyleCnt="10"/>
      <dgm:spPr/>
    </dgm:pt>
    <dgm:pt modelId="{BE0C7E46-52FC-47A2-8C88-B400A0D2AE7F}" type="pres">
      <dgm:prSet presAssocID="{1F3BF5A5-26F7-4E14-8D5A-269C29A76FC0}" presName="node" presStyleLbl="node1" presStyleIdx="3" presStyleCnt="11">
        <dgm:presLayoutVars>
          <dgm:bulletEnabled val="1"/>
        </dgm:presLayoutVars>
      </dgm:prSet>
      <dgm:spPr/>
    </dgm:pt>
    <dgm:pt modelId="{DE8F736D-DCD7-49C2-820F-12B299A5ED70}" type="pres">
      <dgm:prSet presAssocID="{B2ABC58B-AB6C-4FA1-BF66-384104AA9D96}" presName="sibTrans" presStyleLbl="sibTrans1D1" presStyleIdx="3" presStyleCnt="10"/>
      <dgm:spPr/>
    </dgm:pt>
    <dgm:pt modelId="{E0E501B9-F0A3-4CC0-B701-C6FB64F67F26}" type="pres">
      <dgm:prSet presAssocID="{B2ABC58B-AB6C-4FA1-BF66-384104AA9D96}" presName="connectorText" presStyleLbl="sibTrans1D1" presStyleIdx="3" presStyleCnt="10"/>
      <dgm:spPr/>
    </dgm:pt>
    <dgm:pt modelId="{A5E4328B-9B8B-4AFC-8930-8033D487160B}" type="pres">
      <dgm:prSet presAssocID="{622E78F6-78E9-4A3E-A968-791E558FA05D}" presName="node" presStyleLbl="node1" presStyleIdx="4" presStyleCnt="11">
        <dgm:presLayoutVars>
          <dgm:bulletEnabled val="1"/>
        </dgm:presLayoutVars>
      </dgm:prSet>
      <dgm:spPr/>
    </dgm:pt>
    <dgm:pt modelId="{1E55E0E6-E81D-4F13-B6C9-8EE1FB572E8E}" type="pres">
      <dgm:prSet presAssocID="{D8BC1DEA-CF43-416F-BE49-FFD0CF37D433}" presName="sibTrans" presStyleLbl="sibTrans1D1" presStyleIdx="4" presStyleCnt="10"/>
      <dgm:spPr/>
    </dgm:pt>
    <dgm:pt modelId="{3F20CB7B-616C-4AA7-B8E5-4EAFF90AE398}" type="pres">
      <dgm:prSet presAssocID="{D8BC1DEA-CF43-416F-BE49-FFD0CF37D433}" presName="connectorText" presStyleLbl="sibTrans1D1" presStyleIdx="4" presStyleCnt="10"/>
      <dgm:spPr/>
    </dgm:pt>
    <dgm:pt modelId="{DB653E68-7261-4858-A5B0-AAA03857C093}" type="pres">
      <dgm:prSet presAssocID="{F848C8C1-3688-4ACB-A7A6-DD4D73EFC504}" presName="node" presStyleLbl="node1" presStyleIdx="5" presStyleCnt="11">
        <dgm:presLayoutVars>
          <dgm:bulletEnabled val="1"/>
        </dgm:presLayoutVars>
      </dgm:prSet>
      <dgm:spPr/>
    </dgm:pt>
    <dgm:pt modelId="{D105B070-CE11-4A7B-B143-55702620A354}" type="pres">
      <dgm:prSet presAssocID="{767F8C73-4FDF-4088-BF1B-354740E37254}" presName="sibTrans" presStyleLbl="sibTrans1D1" presStyleIdx="5" presStyleCnt="10"/>
      <dgm:spPr/>
    </dgm:pt>
    <dgm:pt modelId="{47BA5D26-00D0-45B3-A0AB-4BCC7B18A149}" type="pres">
      <dgm:prSet presAssocID="{767F8C73-4FDF-4088-BF1B-354740E37254}" presName="connectorText" presStyleLbl="sibTrans1D1" presStyleIdx="5" presStyleCnt="10"/>
      <dgm:spPr/>
    </dgm:pt>
    <dgm:pt modelId="{8E2083DE-ED3F-427A-BD1D-C6913220A4F4}" type="pres">
      <dgm:prSet presAssocID="{DFC5EBA4-B35F-48F8-A8FB-8E355201579B}" presName="node" presStyleLbl="node1" presStyleIdx="6" presStyleCnt="11">
        <dgm:presLayoutVars>
          <dgm:bulletEnabled val="1"/>
        </dgm:presLayoutVars>
      </dgm:prSet>
      <dgm:spPr/>
    </dgm:pt>
    <dgm:pt modelId="{58979B5A-B23C-42EE-973A-1090A18B64A2}" type="pres">
      <dgm:prSet presAssocID="{75E0CAF9-7192-4D1E-83AF-7DB91A43E05F}" presName="sibTrans" presStyleLbl="sibTrans1D1" presStyleIdx="6" presStyleCnt="10"/>
      <dgm:spPr/>
    </dgm:pt>
    <dgm:pt modelId="{0BF728D3-B5E4-4CE8-A02A-A7C62450F0C9}" type="pres">
      <dgm:prSet presAssocID="{75E0CAF9-7192-4D1E-83AF-7DB91A43E05F}" presName="connectorText" presStyleLbl="sibTrans1D1" presStyleIdx="6" presStyleCnt="10"/>
      <dgm:spPr/>
    </dgm:pt>
    <dgm:pt modelId="{E3AD7842-E84E-4937-9C7F-1984175E7BA1}" type="pres">
      <dgm:prSet presAssocID="{61BC4D72-9679-490D-AC31-205066B30FDE}" presName="node" presStyleLbl="node1" presStyleIdx="7" presStyleCnt="11">
        <dgm:presLayoutVars>
          <dgm:bulletEnabled val="1"/>
        </dgm:presLayoutVars>
      </dgm:prSet>
      <dgm:spPr/>
    </dgm:pt>
    <dgm:pt modelId="{9D2627F8-4A22-4530-9B0E-6C3BF2C20C12}" type="pres">
      <dgm:prSet presAssocID="{A5811659-E45B-48C1-8A35-E05E8F7A638B}" presName="sibTrans" presStyleLbl="sibTrans1D1" presStyleIdx="7" presStyleCnt="10"/>
      <dgm:spPr/>
    </dgm:pt>
    <dgm:pt modelId="{5140210E-0489-4DCE-AB43-E4D20C8F68B0}" type="pres">
      <dgm:prSet presAssocID="{A5811659-E45B-48C1-8A35-E05E8F7A638B}" presName="connectorText" presStyleLbl="sibTrans1D1" presStyleIdx="7" presStyleCnt="10"/>
      <dgm:spPr/>
    </dgm:pt>
    <dgm:pt modelId="{52B98DB4-7B1A-49B4-A017-F1B2C2AF7E72}" type="pres">
      <dgm:prSet presAssocID="{08EE67AD-96F0-44A9-9587-D7F0D6B8232A}" presName="node" presStyleLbl="node1" presStyleIdx="8" presStyleCnt="11">
        <dgm:presLayoutVars>
          <dgm:bulletEnabled val="1"/>
        </dgm:presLayoutVars>
      </dgm:prSet>
      <dgm:spPr/>
    </dgm:pt>
    <dgm:pt modelId="{006E5B42-20EB-48D4-A2BC-E20EAED9073D}" type="pres">
      <dgm:prSet presAssocID="{059426D4-3427-409D-8386-599DB8A06AD4}" presName="sibTrans" presStyleLbl="sibTrans1D1" presStyleIdx="8" presStyleCnt="10"/>
      <dgm:spPr/>
    </dgm:pt>
    <dgm:pt modelId="{F1962C36-F1D7-484D-BFFC-E54188177FA2}" type="pres">
      <dgm:prSet presAssocID="{059426D4-3427-409D-8386-599DB8A06AD4}" presName="connectorText" presStyleLbl="sibTrans1D1" presStyleIdx="8" presStyleCnt="10"/>
      <dgm:spPr/>
    </dgm:pt>
    <dgm:pt modelId="{B1F208AD-484A-4BF6-B35F-45525DC9F85A}" type="pres">
      <dgm:prSet presAssocID="{BFF0E1B4-96C4-4379-936F-898ED8D4B60A}" presName="node" presStyleLbl="node1" presStyleIdx="9" presStyleCnt="11">
        <dgm:presLayoutVars>
          <dgm:bulletEnabled val="1"/>
        </dgm:presLayoutVars>
      </dgm:prSet>
      <dgm:spPr/>
    </dgm:pt>
    <dgm:pt modelId="{F74D4378-D832-4E16-BCED-B829F13BCC0A}" type="pres">
      <dgm:prSet presAssocID="{F8FE18D9-089C-45EC-84AC-40898314D4E9}" presName="sibTrans" presStyleLbl="sibTrans1D1" presStyleIdx="9" presStyleCnt="10"/>
      <dgm:spPr/>
    </dgm:pt>
    <dgm:pt modelId="{57CB49E1-4C7B-44DF-86EB-7F6513B14964}" type="pres">
      <dgm:prSet presAssocID="{F8FE18D9-089C-45EC-84AC-40898314D4E9}" presName="connectorText" presStyleLbl="sibTrans1D1" presStyleIdx="9" presStyleCnt="10"/>
      <dgm:spPr/>
    </dgm:pt>
    <dgm:pt modelId="{49325B5D-41B5-4D0C-9496-1068892FAC23}" type="pres">
      <dgm:prSet presAssocID="{098DA51F-E572-4D27-9603-BF570D47A946}" presName="node" presStyleLbl="node1" presStyleIdx="10" presStyleCnt="11">
        <dgm:presLayoutVars>
          <dgm:bulletEnabled val="1"/>
        </dgm:presLayoutVars>
      </dgm:prSet>
      <dgm:spPr/>
    </dgm:pt>
  </dgm:ptLst>
  <dgm:cxnLst>
    <dgm:cxn modelId="{EC145400-42DE-42A4-86A2-9BED60495B91}" type="presOf" srcId="{D8BC1DEA-CF43-416F-BE49-FFD0CF37D433}" destId="{1E55E0E6-E81D-4F13-B6C9-8EE1FB572E8E}" srcOrd="0" destOrd="0" presId="urn:microsoft.com/office/officeart/2016/7/layout/RepeatingBendingProcessNew"/>
    <dgm:cxn modelId="{DBD44F06-4D5D-4355-8F84-6A1B62CF663D}" srcId="{8420885D-EDF1-4C08-9719-FB15C929E1D0}" destId="{BFF0E1B4-96C4-4379-936F-898ED8D4B60A}" srcOrd="9" destOrd="0" parTransId="{DB819E64-9C87-4D16-8A2D-53E8A2D8B7A1}" sibTransId="{F8FE18D9-089C-45EC-84AC-40898314D4E9}"/>
    <dgm:cxn modelId="{2E6CB606-B3E0-4A8A-8EA8-73C43E9859DE}" type="presOf" srcId="{F8FE18D9-089C-45EC-84AC-40898314D4E9}" destId="{57CB49E1-4C7B-44DF-86EB-7F6513B14964}" srcOrd="1" destOrd="0" presId="urn:microsoft.com/office/officeart/2016/7/layout/RepeatingBendingProcessNew"/>
    <dgm:cxn modelId="{02E5B20B-804D-49EF-925E-0331DE867B59}" type="presOf" srcId="{D8BC1DEA-CF43-416F-BE49-FFD0CF37D433}" destId="{3F20CB7B-616C-4AA7-B8E5-4EAFF90AE398}" srcOrd="1" destOrd="0" presId="urn:microsoft.com/office/officeart/2016/7/layout/RepeatingBendingProcessNew"/>
    <dgm:cxn modelId="{B8F59210-F110-4CFE-B759-BF0F53C44391}" type="presOf" srcId="{9003A4A8-7DF2-412D-B447-3E13A2408E95}" destId="{08A3CF18-296B-4F40-ABC6-7E2A1E7A8924}" srcOrd="0" destOrd="0" presId="urn:microsoft.com/office/officeart/2016/7/layout/RepeatingBendingProcessNew"/>
    <dgm:cxn modelId="{3231F71C-7A4D-49A8-96BC-EC528ACB86EF}" type="presOf" srcId="{61BC4D72-9679-490D-AC31-205066B30FDE}" destId="{E3AD7842-E84E-4937-9C7F-1984175E7BA1}" srcOrd="0" destOrd="0" presId="urn:microsoft.com/office/officeart/2016/7/layout/RepeatingBendingProcessNew"/>
    <dgm:cxn modelId="{001C091D-F9E3-4AEE-A39A-3EA05C6A55AA}" srcId="{8420885D-EDF1-4C08-9719-FB15C929E1D0}" destId="{F848C8C1-3688-4ACB-A7A6-DD4D73EFC504}" srcOrd="5" destOrd="0" parTransId="{97297B63-6ACD-46F0-85A0-45BB02F63E15}" sibTransId="{767F8C73-4FDF-4088-BF1B-354740E37254}"/>
    <dgm:cxn modelId="{AE729B1E-3135-4939-9373-0FE8F189BE4E}" type="presOf" srcId="{B2ABC58B-AB6C-4FA1-BF66-384104AA9D96}" destId="{E0E501B9-F0A3-4CC0-B701-C6FB64F67F26}" srcOrd="1" destOrd="0" presId="urn:microsoft.com/office/officeart/2016/7/layout/RepeatingBendingProcessNew"/>
    <dgm:cxn modelId="{3FC2E722-584A-411C-A132-5EB40874AEA0}" type="presOf" srcId="{75E0CAF9-7192-4D1E-83AF-7DB91A43E05F}" destId="{0BF728D3-B5E4-4CE8-A02A-A7C62450F0C9}" srcOrd="1" destOrd="0" presId="urn:microsoft.com/office/officeart/2016/7/layout/RepeatingBendingProcessNew"/>
    <dgm:cxn modelId="{4AF7E82A-671B-470F-BFA0-69A60BBA6F63}" type="presOf" srcId="{08EE67AD-96F0-44A9-9587-D7F0D6B8232A}" destId="{52B98DB4-7B1A-49B4-A017-F1B2C2AF7E72}" srcOrd="0" destOrd="0" presId="urn:microsoft.com/office/officeart/2016/7/layout/RepeatingBendingProcessNew"/>
    <dgm:cxn modelId="{5471FF2B-060A-4DD3-91F0-19E87EA81884}" type="presOf" srcId="{77DCD51E-DA83-4387-B5B1-DE500EE911BB}" destId="{7AC2E1C7-700E-4BAA-8881-55E0B3D4974E}" srcOrd="0" destOrd="0" presId="urn:microsoft.com/office/officeart/2016/7/layout/RepeatingBendingProcessNew"/>
    <dgm:cxn modelId="{DC0E3739-EBB7-4F49-8C12-D19E46575141}" type="presOf" srcId="{F8FE18D9-089C-45EC-84AC-40898314D4E9}" destId="{F74D4378-D832-4E16-BCED-B829F13BCC0A}" srcOrd="0" destOrd="0" presId="urn:microsoft.com/office/officeart/2016/7/layout/RepeatingBendingProcessNew"/>
    <dgm:cxn modelId="{B99B845B-2D6A-42D5-B58C-A3B7C5705D4C}" srcId="{8420885D-EDF1-4C08-9719-FB15C929E1D0}" destId="{098DA51F-E572-4D27-9603-BF570D47A946}" srcOrd="10" destOrd="0" parTransId="{8A09835C-57FB-4B96-9A70-2EDA5C4D524C}" sibTransId="{33097169-FA01-4199-9DAC-BBF62E1BFA99}"/>
    <dgm:cxn modelId="{6712E25E-79CE-45F9-BAA1-8C8D14D75D65}" type="presOf" srcId="{0767DED1-F53A-4FB1-82F3-EECA40684355}" destId="{F666EDD9-9342-4723-9E20-664E8D365C53}" srcOrd="0" destOrd="0" presId="urn:microsoft.com/office/officeart/2016/7/layout/RepeatingBendingProcessNew"/>
    <dgm:cxn modelId="{0BA1E845-702E-4430-AA21-A96261E068E4}" srcId="{8420885D-EDF1-4C08-9719-FB15C929E1D0}" destId="{5EB1C116-5BF3-4178-BCBA-4E9B6F815423}" srcOrd="2" destOrd="0" parTransId="{A5A3C967-ADCA-478E-AAC0-29B706AD2D78}" sibTransId="{0767DED1-F53A-4FB1-82F3-EECA40684355}"/>
    <dgm:cxn modelId="{93AC2866-AC42-4122-A359-A7AB68427F09}" type="presOf" srcId="{5EB1C116-5BF3-4178-BCBA-4E9B6F815423}" destId="{878A117C-E46B-44DD-AF0C-C6C200B1E242}" srcOrd="0" destOrd="0" presId="urn:microsoft.com/office/officeart/2016/7/layout/RepeatingBendingProcessNew"/>
    <dgm:cxn modelId="{A21F3C48-AE89-4F1B-9453-6CAD688A7C68}" srcId="{8420885D-EDF1-4C08-9719-FB15C929E1D0}" destId="{DFC5EBA4-B35F-48F8-A8FB-8E355201579B}" srcOrd="6" destOrd="0" parTransId="{3171DDFD-45F2-4A9D-A563-4DE2476B9E59}" sibTransId="{75E0CAF9-7192-4D1E-83AF-7DB91A43E05F}"/>
    <dgm:cxn modelId="{AFD6304A-7F5B-4B1E-A15E-441709E43662}" type="presOf" srcId="{BFF0E1B4-96C4-4379-936F-898ED8D4B60A}" destId="{B1F208AD-484A-4BF6-B35F-45525DC9F85A}" srcOrd="0" destOrd="0" presId="urn:microsoft.com/office/officeart/2016/7/layout/RepeatingBendingProcessNew"/>
    <dgm:cxn modelId="{F434ED4D-1299-4605-8806-BF6A0B4F41B7}" type="presOf" srcId="{A5811659-E45B-48C1-8A35-E05E8F7A638B}" destId="{9D2627F8-4A22-4530-9B0E-6C3BF2C20C12}" srcOrd="0" destOrd="0" presId="urn:microsoft.com/office/officeart/2016/7/layout/RepeatingBendingProcessNew"/>
    <dgm:cxn modelId="{8A8D5E4E-AAFD-465A-9D2E-6447B2C022BD}" srcId="{8420885D-EDF1-4C08-9719-FB15C929E1D0}" destId="{1F3BF5A5-26F7-4E14-8D5A-269C29A76FC0}" srcOrd="3" destOrd="0" parTransId="{1803C55A-029F-4A10-8118-84DD0041B3BD}" sibTransId="{B2ABC58B-AB6C-4FA1-BF66-384104AA9D96}"/>
    <dgm:cxn modelId="{4C0B1953-FFC5-4A75-9974-35E0179F39D8}" type="presOf" srcId="{059426D4-3427-409D-8386-599DB8A06AD4}" destId="{F1962C36-F1D7-484D-BFFC-E54188177FA2}" srcOrd="1" destOrd="0" presId="urn:microsoft.com/office/officeart/2016/7/layout/RepeatingBendingProcessNew"/>
    <dgm:cxn modelId="{5C4D6C7F-EC06-48AE-AE88-7E15464C65FF}" type="presOf" srcId="{622E78F6-78E9-4A3E-A968-791E558FA05D}" destId="{A5E4328B-9B8B-4AFC-8930-8033D487160B}" srcOrd="0" destOrd="0" presId="urn:microsoft.com/office/officeart/2016/7/layout/RepeatingBendingProcessNew"/>
    <dgm:cxn modelId="{D0D2A381-9274-4493-894D-57BDEEB2BE23}" srcId="{8420885D-EDF1-4C08-9719-FB15C929E1D0}" destId="{622E78F6-78E9-4A3E-A968-791E558FA05D}" srcOrd="4" destOrd="0" parTransId="{02FEAE65-174E-43A5-B1F5-70B1B45B67E4}" sibTransId="{D8BC1DEA-CF43-416F-BE49-FFD0CF37D433}"/>
    <dgm:cxn modelId="{4A903B83-1602-4B54-980E-3A7B9953DA23}" type="presOf" srcId="{75E0CAF9-7192-4D1E-83AF-7DB91A43E05F}" destId="{58979B5A-B23C-42EE-973A-1090A18B64A2}" srcOrd="0" destOrd="0" presId="urn:microsoft.com/office/officeart/2016/7/layout/RepeatingBendingProcessNew"/>
    <dgm:cxn modelId="{5BF37985-B731-4903-AB6B-7A3BB3B683FA}" type="presOf" srcId="{0767DED1-F53A-4FB1-82F3-EECA40684355}" destId="{77E0D7B3-3471-472C-BD65-EF314FB984FD}" srcOrd="1" destOrd="0" presId="urn:microsoft.com/office/officeart/2016/7/layout/RepeatingBendingProcessNew"/>
    <dgm:cxn modelId="{BB2E7A92-06C7-4E7E-97E5-A43137B3F829}" type="presOf" srcId="{77DCD51E-DA83-4387-B5B1-DE500EE911BB}" destId="{5FCBBE95-4B5E-4E48-9FB1-EC0E0FE0F4FB}" srcOrd="1" destOrd="0" presId="urn:microsoft.com/office/officeart/2016/7/layout/RepeatingBendingProcessNew"/>
    <dgm:cxn modelId="{51229298-6B19-4C3E-B391-BF1A7C5198BF}" srcId="{8420885D-EDF1-4C08-9719-FB15C929E1D0}" destId="{2E45DB5A-F08E-43BB-A1A1-AF506BE9B79A}" srcOrd="0" destOrd="0" parTransId="{0D31BEB3-D92A-4EFB-AFC3-7B5481052AAF}" sibTransId="{77DCD51E-DA83-4387-B5B1-DE500EE911BB}"/>
    <dgm:cxn modelId="{57807A9D-BFE0-4F84-95BE-9FCA7B32A330}" srcId="{8420885D-EDF1-4C08-9719-FB15C929E1D0}" destId="{08EE67AD-96F0-44A9-9587-D7F0D6B8232A}" srcOrd="8" destOrd="0" parTransId="{B17BEB86-D068-438D-BC91-3DA1F5647D5A}" sibTransId="{059426D4-3427-409D-8386-599DB8A06AD4}"/>
    <dgm:cxn modelId="{0CD8B4B1-DE2A-4F7B-B4D5-9D6719416AFA}" type="presOf" srcId="{059426D4-3427-409D-8386-599DB8A06AD4}" destId="{006E5B42-20EB-48D4-A2BC-E20EAED9073D}" srcOrd="0" destOrd="0" presId="urn:microsoft.com/office/officeart/2016/7/layout/RepeatingBendingProcessNew"/>
    <dgm:cxn modelId="{D68D2FB2-0C1B-49C5-8FA4-30B6474768E9}" type="presOf" srcId="{1F3BF5A5-26F7-4E14-8D5A-269C29A76FC0}" destId="{BE0C7E46-52FC-47A2-8C88-B400A0D2AE7F}" srcOrd="0" destOrd="0" presId="urn:microsoft.com/office/officeart/2016/7/layout/RepeatingBendingProcessNew"/>
    <dgm:cxn modelId="{15EB56B3-DA95-4BC0-89F6-9BAFE6E148F5}" type="presOf" srcId="{B2ABC58B-AB6C-4FA1-BF66-384104AA9D96}" destId="{DE8F736D-DCD7-49C2-820F-12B299A5ED70}" srcOrd="0" destOrd="0" presId="urn:microsoft.com/office/officeart/2016/7/layout/RepeatingBendingProcessNew"/>
    <dgm:cxn modelId="{A1E30AB6-171F-48FC-A649-84A099618E87}" type="presOf" srcId="{2E45DB5A-F08E-43BB-A1A1-AF506BE9B79A}" destId="{C2E8FFCD-F320-4CE6-8B92-D7764C08459B}" srcOrd="0" destOrd="0" presId="urn:microsoft.com/office/officeart/2016/7/layout/RepeatingBendingProcessNew"/>
    <dgm:cxn modelId="{AF78FDC4-55DF-4A0B-8865-1AADE2F3EA6E}" type="presOf" srcId="{767F8C73-4FDF-4088-BF1B-354740E37254}" destId="{D105B070-CE11-4A7B-B143-55702620A354}" srcOrd="0" destOrd="0" presId="urn:microsoft.com/office/officeart/2016/7/layout/RepeatingBendingProcessNew"/>
    <dgm:cxn modelId="{864857C8-2470-4350-85A8-4464CCE426C9}" type="presOf" srcId="{098DA51F-E572-4D27-9603-BF570D47A946}" destId="{49325B5D-41B5-4D0C-9496-1068892FAC23}" srcOrd="0" destOrd="0" presId="urn:microsoft.com/office/officeart/2016/7/layout/RepeatingBendingProcessNew"/>
    <dgm:cxn modelId="{1D8A46CB-F529-455A-BDD7-A9C2DFC1832C}" type="presOf" srcId="{F848C8C1-3688-4ACB-A7A6-DD4D73EFC504}" destId="{DB653E68-7261-4858-A5B0-AAA03857C093}" srcOrd="0" destOrd="0" presId="urn:microsoft.com/office/officeart/2016/7/layout/RepeatingBendingProcessNew"/>
    <dgm:cxn modelId="{CAF23DCF-89B1-49E9-8523-644F7BA1A664}" type="presOf" srcId="{767F8C73-4FDF-4088-BF1B-354740E37254}" destId="{47BA5D26-00D0-45B3-A0AB-4BCC7B18A149}" srcOrd="1" destOrd="0" presId="urn:microsoft.com/office/officeart/2016/7/layout/RepeatingBendingProcessNew"/>
    <dgm:cxn modelId="{3CD634DB-E03C-4C25-B294-D91DBEE6EC68}" type="presOf" srcId="{8420885D-EDF1-4C08-9719-FB15C929E1D0}" destId="{53B1B24E-7164-43CE-885B-4D9E35166B5A}" srcOrd="0" destOrd="0" presId="urn:microsoft.com/office/officeart/2016/7/layout/RepeatingBendingProcessNew"/>
    <dgm:cxn modelId="{F4ED9AE1-3A02-4DA6-BA2E-7C260B3A7AF5}" type="presOf" srcId="{ACE98293-0249-48F0-B169-2089ADE08FBC}" destId="{1AC3E5A5-2772-4603-A26B-2F9C5A9E49BF}" srcOrd="0" destOrd="0" presId="urn:microsoft.com/office/officeart/2016/7/layout/RepeatingBendingProcessNew"/>
    <dgm:cxn modelId="{26FF8AF0-A8EB-4A1D-AA21-9CBF0F7DD0D4}" type="presOf" srcId="{DFC5EBA4-B35F-48F8-A8FB-8E355201579B}" destId="{8E2083DE-ED3F-427A-BD1D-C6913220A4F4}" srcOrd="0" destOrd="0" presId="urn:microsoft.com/office/officeart/2016/7/layout/RepeatingBendingProcessNew"/>
    <dgm:cxn modelId="{B7B511F7-1629-40CA-AC5E-6FF8EAF6F7F2}" srcId="{8420885D-EDF1-4C08-9719-FB15C929E1D0}" destId="{61BC4D72-9679-490D-AC31-205066B30FDE}" srcOrd="7" destOrd="0" parTransId="{1A895465-86C1-41AC-B9A5-903E2E936D7C}" sibTransId="{A5811659-E45B-48C1-8A35-E05E8F7A638B}"/>
    <dgm:cxn modelId="{B955A8FA-8736-49AF-AA02-152A15C1C9DF}" type="presOf" srcId="{A5811659-E45B-48C1-8A35-E05E8F7A638B}" destId="{5140210E-0489-4DCE-AB43-E4D20C8F68B0}" srcOrd="1" destOrd="0" presId="urn:microsoft.com/office/officeart/2016/7/layout/RepeatingBendingProcessNew"/>
    <dgm:cxn modelId="{0683D1FB-1A85-4221-84B0-5833D44EDDE2}" type="presOf" srcId="{9003A4A8-7DF2-412D-B447-3E13A2408E95}" destId="{B902A201-4F07-43A0-9C90-CA6A9A1BF2B2}" srcOrd="1" destOrd="0" presId="urn:microsoft.com/office/officeart/2016/7/layout/RepeatingBendingProcessNew"/>
    <dgm:cxn modelId="{7A5DC9FC-D63E-4A6B-911A-DBC520FB6F6B}" srcId="{8420885D-EDF1-4C08-9719-FB15C929E1D0}" destId="{ACE98293-0249-48F0-B169-2089ADE08FBC}" srcOrd="1" destOrd="0" parTransId="{09DB1A0F-55E6-4F14-8C64-4217F11D84CE}" sibTransId="{9003A4A8-7DF2-412D-B447-3E13A2408E95}"/>
    <dgm:cxn modelId="{74654659-5012-43B1-B896-708CDF79736A}" type="presParOf" srcId="{53B1B24E-7164-43CE-885B-4D9E35166B5A}" destId="{C2E8FFCD-F320-4CE6-8B92-D7764C08459B}" srcOrd="0" destOrd="0" presId="urn:microsoft.com/office/officeart/2016/7/layout/RepeatingBendingProcessNew"/>
    <dgm:cxn modelId="{4B618409-B1B6-440F-89D8-209269FF4054}" type="presParOf" srcId="{53B1B24E-7164-43CE-885B-4D9E35166B5A}" destId="{7AC2E1C7-700E-4BAA-8881-55E0B3D4974E}" srcOrd="1" destOrd="0" presId="urn:microsoft.com/office/officeart/2016/7/layout/RepeatingBendingProcessNew"/>
    <dgm:cxn modelId="{2FDCC99A-223A-4F89-9D90-93D32D49D435}" type="presParOf" srcId="{7AC2E1C7-700E-4BAA-8881-55E0B3D4974E}" destId="{5FCBBE95-4B5E-4E48-9FB1-EC0E0FE0F4FB}" srcOrd="0" destOrd="0" presId="urn:microsoft.com/office/officeart/2016/7/layout/RepeatingBendingProcessNew"/>
    <dgm:cxn modelId="{8449DEE8-5171-42CC-8D21-2E2AF96DE0E6}" type="presParOf" srcId="{53B1B24E-7164-43CE-885B-4D9E35166B5A}" destId="{1AC3E5A5-2772-4603-A26B-2F9C5A9E49BF}" srcOrd="2" destOrd="0" presId="urn:microsoft.com/office/officeart/2016/7/layout/RepeatingBendingProcessNew"/>
    <dgm:cxn modelId="{5C522AA5-F211-4B1F-AA26-0DFCA08F9D33}" type="presParOf" srcId="{53B1B24E-7164-43CE-885B-4D9E35166B5A}" destId="{08A3CF18-296B-4F40-ABC6-7E2A1E7A8924}" srcOrd="3" destOrd="0" presId="urn:microsoft.com/office/officeart/2016/7/layout/RepeatingBendingProcessNew"/>
    <dgm:cxn modelId="{AA62A434-0A6C-487D-A14F-C272B6E108B8}" type="presParOf" srcId="{08A3CF18-296B-4F40-ABC6-7E2A1E7A8924}" destId="{B902A201-4F07-43A0-9C90-CA6A9A1BF2B2}" srcOrd="0" destOrd="0" presId="urn:microsoft.com/office/officeart/2016/7/layout/RepeatingBendingProcessNew"/>
    <dgm:cxn modelId="{D4FE7799-6D59-4F85-BF49-3E7D3FB860DB}" type="presParOf" srcId="{53B1B24E-7164-43CE-885B-4D9E35166B5A}" destId="{878A117C-E46B-44DD-AF0C-C6C200B1E242}" srcOrd="4" destOrd="0" presId="urn:microsoft.com/office/officeart/2016/7/layout/RepeatingBendingProcessNew"/>
    <dgm:cxn modelId="{80C31798-34A0-421E-98C0-EDCBF9E53EF8}" type="presParOf" srcId="{53B1B24E-7164-43CE-885B-4D9E35166B5A}" destId="{F666EDD9-9342-4723-9E20-664E8D365C53}" srcOrd="5" destOrd="0" presId="urn:microsoft.com/office/officeart/2016/7/layout/RepeatingBendingProcessNew"/>
    <dgm:cxn modelId="{651B19F8-4DA5-4BAA-96FE-60D517A0EDF5}" type="presParOf" srcId="{F666EDD9-9342-4723-9E20-664E8D365C53}" destId="{77E0D7B3-3471-472C-BD65-EF314FB984FD}" srcOrd="0" destOrd="0" presId="urn:microsoft.com/office/officeart/2016/7/layout/RepeatingBendingProcessNew"/>
    <dgm:cxn modelId="{D8FB38F7-EF59-496A-991A-848388BD8375}" type="presParOf" srcId="{53B1B24E-7164-43CE-885B-4D9E35166B5A}" destId="{BE0C7E46-52FC-47A2-8C88-B400A0D2AE7F}" srcOrd="6" destOrd="0" presId="urn:microsoft.com/office/officeart/2016/7/layout/RepeatingBendingProcessNew"/>
    <dgm:cxn modelId="{D6066345-538E-453A-8D79-E46E9721F1A4}" type="presParOf" srcId="{53B1B24E-7164-43CE-885B-4D9E35166B5A}" destId="{DE8F736D-DCD7-49C2-820F-12B299A5ED70}" srcOrd="7" destOrd="0" presId="urn:microsoft.com/office/officeart/2016/7/layout/RepeatingBendingProcessNew"/>
    <dgm:cxn modelId="{6D3AFF10-44A0-4D39-9F19-D1CAA6BD8DD7}" type="presParOf" srcId="{DE8F736D-DCD7-49C2-820F-12B299A5ED70}" destId="{E0E501B9-F0A3-4CC0-B701-C6FB64F67F26}" srcOrd="0" destOrd="0" presId="urn:microsoft.com/office/officeart/2016/7/layout/RepeatingBendingProcessNew"/>
    <dgm:cxn modelId="{02325C03-1AEA-4F74-A6D0-A1B1AAEB56D2}" type="presParOf" srcId="{53B1B24E-7164-43CE-885B-4D9E35166B5A}" destId="{A5E4328B-9B8B-4AFC-8930-8033D487160B}" srcOrd="8" destOrd="0" presId="urn:microsoft.com/office/officeart/2016/7/layout/RepeatingBendingProcessNew"/>
    <dgm:cxn modelId="{035D32E3-B8AF-459C-8C04-7CBCCB8243D4}" type="presParOf" srcId="{53B1B24E-7164-43CE-885B-4D9E35166B5A}" destId="{1E55E0E6-E81D-4F13-B6C9-8EE1FB572E8E}" srcOrd="9" destOrd="0" presId="urn:microsoft.com/office/officeart/2016/7/layout/RepeatingBendingProcessNew"/>
    <dgm:cxn modelId="{A12E78AB-CB7D-4372-BE9D-46AED9BC7946}" type="presParOf" srcId="{1E55E0E6-E81D-4F13-B6C9-8EE1FB572E8E}" destId="{3F20CB7B-616C-4AA7-B8E5-4EAFF90AE398}" srcOrd="0" destOrd="0" presId="urn:microsoft.com/office/officeart/2016/7/layout/RepeatingBendingProcessNew"/>
    <dgm:cxn modelId="{6E765133-F00B-4B17-A5D7-86B3DF5376EA}" type="presParOf" srcId="{53B1B24E-7164-43CE-885B-4D9E35166B5A}" destId="{DB653E68-7261-4858-A5B0-AAA03857C093}" srcOrd="10" destOrd="0" presId="urn:microsoft.com/office/officeart/2016/7/layout/RepeatingBendingProcessNew"/>
    <dgm:cxn modelId="{2A261510-7CF4-43DB-89B4-9C517CC32669}" type="presParOf" srcId="{53B1B24E-7164-43CE-885B-4D9E35166B5A}" destId="{D105B070-CE11-4A7B-B143-55702620A354}" srcOrd="11" destOrd="0" presId="urn:microsoft.com/office/officeart/2016/7/layout/RepeatingBendingProcessNew"/>
    <dgm:cxn modelId="{FE03F566-17A0-447A-923A-5491A96291A9}" type="presParOf" srcId="{D105B070-CE11-4A7B-B143-55702620A354}" destId="{47BA5D26-00D0-45B3-A0AB-4BCC7B18A149}" srcOrd="0" destOrd="0" presId="urn:microsoft.com/office/officeart/2016/7/layout/RepeatingBendingProcessNew"/>
    <dgm:cxn modelId="{AF929F17-CE92-4872-9FBC-4AA2708F6FBB}" type="presParOf" srcId="{53B1B24E-7164-43CE-885B-4D9E35166B5A}" destId="{8E2083DE-ED3F-427A-BD1D-C6913220A4F4}" srcOrd="12" destOrd="0" presId="urn:microsoft.com/office/officeart/2016/7/layout/RepeatingBendingProcessNew"/>
    <dgm:cxn modelId="{7A62D97C-1909-4159-8EE0-2420F191ED2A}" type="presParOf" srcId="{53B1B24E-7164-43CE-885B-4D9E35166B5A}" destId="{58979B5A-B23C-42EE-973A-1090A18B64A2}" srcOrd="13" destOrd="0" presId="urn:microsoft.com/office/officeart/2016/7/layout/RepeatingBendingProcessNew"/>
    <dgm:cxn modelId="{3F87F505-91B4-4B2D-A40C-443EC62146A9}" type="presParOf" srcId="{58979B5A-B23C-42EE-973A-1090A18B64A2}" destId="{0BF728D3-B5E4-4CE8-A02A-A7C62450F0C9}" srcOrd="0" destOrd="0" presId="urn:microsoft.com/office/officeart/2016/7/layout/RepeatingBendingProcessNew"/>
    <dgm:cxn modelId="{4DF9A648-2B3E-4BD9-B01A-6A67B56F6EA8}" type="presParOf" srcId="{53B1B24E-7164-43CE-885B-4D9E35166B5A}" destId="{E3AD7842-E84E-4937-9C7F-1984175E7BA1}" srcOrd="14" destOrd="0" presId="urn:microsoft.com/office/officeart/2016/7/layout/RepeatingBendingProcessNew"/>
    <dgm:cxn modelId="{40DF17CE-1C3D-417E-AC9F-6121678D5C1D}" type="presParOf" srcId="{53B1B24E-7164-43CE-885B-4D9E35166B5A}" destId="{9D2627F8-4A22-4530-9B0E-6C3BF2C20C12}" srcOrd="15" destOrd="0" presId="urn:microsoft.com/office/officeart/2016/7/layout/RepeatingBendingProcessNew"/>
    <dgm:cxn modelId="{5C98275B-47EC-43ED-A646-F37D95B8ED15}" type="presParOf" srcId="{9D2627F8-4A22-4530-9B0E-6C3BF2C20C12}" destId="{5140210E-0489-4DCE-AB43-E4D20C8F68B0}" srcOrd="0" destOrd="0" presId="urn:microsoft.com/office/officeart/2016/7/layout/RepeatingBendingProcessNew"/>
    <dgm:cxn modelId="{FBD13A46-37D7-48D5-ACE6-5FFDAF8EA71B}" type="presParOf" srcId="{53B1B24E-7164-43CE-885B-4D9E35166B5A}" destId="{52B98DB4-7B1A-49B4-A017-F1B2C2AF7E72}" srcOrd="16" destOrd="0" presId="urn:microsoft.com/office/officeart/2016/7/layout/RepeatingBendingProcessNew"/>
    <dgm:cxn modelId="{6F7861ED-63BF-4BF3-89BE-9734F9F56C84}" type="presParOf" srcId="{53B1B24E-7164-43CE-885B-4D9E35166B5A}" destId="{006E5B42-20EB-48D4-A2BC-E20EAED9073D}" srcOrd="17" destOrd="0" presId="urn:microsoft.com/office/officeart/2016/7/layout/RepeatingBendingProcessNew"/>
    <dgm:cxn modelId="{1BF706BF-DBB5-4D3D-9F65-C50E6D6F38EE}" type="presParOf" srcId="{006E5B42-20EB-48D4-A2BC-E20EAED9073D}" destId="{F1962C36-F1D7-484D-BFFC-E54188177FA2}" srcOrd="0" destOrd="0" presId="urn:microsoft.com/office/officeart/2016/7/layout/RepeatingBendingProcessNew"/>
    <dgm:cxn modelId="{EAEE70E7-45C7-412F-AD04-F948FE39794A}" type="presParOf" srcId="{53B1B24E-7164-43CE-885B-4D9E35166B5A}" destId="{B1F208AD-484A-4BF6-B35F-45525DC9F85A}" srcOrd="18" destOrd="0" presId="urn:microsoft.com/office/officeart/2016/7/layout/RepeatingBendingProcessNew"/>
    <dgm:cxn modelId="{53E08F3F-C0FA-420A-96AA-0B942D277D4F}" type="presParOf" srcId="{53B1B24E-7164-43CE-885B-4D9E35166B5A}" destId="{F74D4378-D832-4E16-BCED-B829F13BCC0A}" srcOrd="19" destOrd="0" presId="urn:microsoft.com/office/officeart/2016/7/layout/RepeatingBendingProcessNew"/>
    <dgm:cxn modelId="{70D8C2EC-1A41-4205-8E4C-CCEE0D7F3B9B}" type="presParOf" srcId="{F74D4378-D832-4E16-BCED-B829F13BCC0A}" destId="{57CB49E1-4C7B-44DF-86EB-7F6513B14964}" srcOrd="0" destOrd="0" presId="urn:microsoft.com/office/officeart/2016/7/layout/RepeatingBendingProcessNew"/>
    <dgm:cxn modelId="{DB20ED95-0AB3-4272-A1FA-AEBBD9680FBE}" type="presParOf" srcId="{53B1B24E-7164-43CE-885B-4D9E35166B5A}" destId="{49325B5D-41B5-4D0C-9496-1068892FAC23}" srcOrd="2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4631984" cy="4524315"/>
        <a:chOff x="0" y="0"/>
        <a:chExt cx="4631984" cy="4524315"/>
      </a:xfrm>
    </dsp:grpSpPr>
    <dsp:sp modelId="{7AC2E1C7-700E-4BAA-8881-55E0B3D4974E}">
      <dsp:nvSpPr>
        <dsp:cNvPr id="4" name="Полилиния 3"/>
        <dsp:cNvSpPr/>
      </dsp:nvSpPr>
      <dsp:spPr bwMode="white">
        <a:xfrm>
          <a:off x="1344135" y="600037"/>
          <a:ext cx="307434" cy="0"/>
        </a:xfrm>
        <a:custGeom>
          <a:avLst/>
          <a:gdLst/>
          <a:ahLst/>
          <a:cxnLst/>
          <a:pathLst>
            <a:path w="484">
              <a:moveTo>
                <a:pt x="0" y="0"/>
              </a:moveTo>
              <a:lnTo>
                <a:pt x="484" y="0"/>
              </a:lnTo>
            </a:path>
          </a:pathLst>
        </a:custGeom>
        <a:ln>
          <a:tailEnd type="arrow" w="lg" len="med"/>
        </a:ln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344135" y="600037"/>
        <a:ext cx="307434" cy="0"/>
      </dsp:txXfrm>
    </dsp:sp>
    <dsp:sp modelId="{C2E8FFCD-F320-4CE6-8B92-D7764C08459B}">
      <dsp:nvSpPr>
        <dsp:cNvPr id="3" name="Прямоугольник 2"/>
        <dsp:cNvSpPr/>
      </dsp:nvSpPr>
      <dsp:spPr bwMode="white">
        <a:xfrm>
          <a:off x="7464" y="199036"/>
          <a:ext cx="1336671" cy="80200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5498" tIns="68751" rIns="65498" bIns="68751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/>
            <a:t>Введение</a:t>
          </a:r>
          <a:endParaRPr lang="en-US"/>
        </a:p>
      </dsp:txBody>
      <dsp:txXfrm>
        <a:off x="7464" y="199036"/>
        <a:ext cx="1336671" cy="802003"/>
      </dsp:txXfrm>
    </dsp:sp>
    <dsp:sp modelId="{08A3CF18-296B-4F40-ABC6-7E2A1E7A8924}">
      <dsp:nvSpPr>
        <dsp:cNvPr id="6" name="Полилиния 5"/>
        <dsp:cNvSpPr/>
      </dsp:nvSpPr>
      <dsp:spPr bwMode="white">
        <a:xfrm>
          <a:off x="2988240" y="600037"/>
          <a:ext cx="307434" cy="0"/>
        </a:xfrm>
        <a:custGeom>
          <a:avLst/>
          <a:gdLst/>
          <a:ahLst/>
          <a:cxnLst/>
          <a:pathLst>
            <a:path w="484">
              <a:moveTo>
                <a:pt x="0" y="0"/>
              </a:moveTo>
              <a:lnTo>
                <a:pt x="484" y="0"/>
              </a:lnTo>
            </a:path>
          </a:pathLst>
        </a:custGeom>
        <a:ln>
          <a:tailEnd type="arrow" w="lg" len="med"/>
        </a:ln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988240" y="600037"/>
        <a:ext cx="307434" cy="0"/>
      </dsp:txXfrm>
    </dsp:sp>
    <dsp:sp modelId="{1AC3E5A5-2772-4603-A26B-2F9C5A9E49BF}">
      <dsp:nvSpPr>
        <dsp:cNvPr id="5" name="Прямоугольник 4"/>
        <dsp:cNvSpPr/>
      </dsp:nvSpPr>
      <dsp:spPr bwMode="white">
        <a:xfrm>
          <a:off x="1651569" y="199036"/>
          <a:ext cx="1336671" cy="80200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5498" tIns="68751" rIns="65498" bIns="68751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/>
            <a:t>Мастер-классы</a:t>
          </a:r>
          <a:endParaRPr lang="en-US"/>
        </a:p>
      </dsp:txBody>
      <dsp:txXfrm>
        <a:off x="1651569" y="199036"/>
        <a:ext cx="1336671" cy="802003"/>
      </dsp:txXfrm>
    </dsp:sp>
    <dsp:sp modelId="{F666EDD9-9342-4723-9E20-664E8D365C53}">
      <dsp:nvSpPr>
        <dsp:cNvPr id="8" name="Полилиния 7"/>
        <dsp:cNvSpPr/>
      </dsp:nvSpPr>
      <dsp:spPr bwMode="white">
        <a:xfrm>
          <a:off x="675799" y="1001039"/>
          <a:ext cx="3288211" cy="306077"/>
        </a:xfrm>
        <a:custGeom>
          <a:avLst/>
          <a:gdLst/>
          <a:ahLst/>
          <a:cxnLst/>
          <a:pathLst>
            <a:path w="5178" h="482">
              <a:moveTo>
                <a:pt x="5178" y="0"/>
              </a:moveTo>
              <a:lnTo>
                <a:pt x="5178" y="241"/>
              </a:lnTo>
              <a:lnTo>
                <a:pt x="0" y="241"/>
              </a:lnTo>
              <a:lnTo>
                <a:pt x="0" y="482"/>
              </a:lnTo>
            </a:path>
          </a:pathLst>
        </a:custGeom>
        <a:ln>
          <a:tailEnd type="arrow" w="lg" len="med"/>
        </a:ln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675799" y="1001039"/>
        <a:ext cx="3288211" cy="306077"/>
      </dsp:txXfrm>
    </dsp:sp>
    <dsp:sp modelId="{878A117C-E46B-44DD-AF0C-C6C200B1E242}">
      <dsp:nvSpPr>
        <dsp:cNvPr id="7" name="Прямоугольник 6"/>
        <dsp:cNvSpPr/>
      </dsp:nvSpPr>
      <dsp:spPr bwMode="white">
        <a:xfrm>
          <a:off x="3295675" y="199036"/>
          <a:ext cx="1336671" cy="80200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5498" tIns="68751" rIns="65498" bIns="68751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/>
            <a:t>Рабочее пространство</a:t>
          </a:r>
          <a:endParaRPr lang="en-US"/>
        </a:p>
      </dsp:txBody>
      <dsp:txXfrm>
        <a:off x="3295675" y="199036"/>
        <a:ext cx="1336671" cy="802003"/>
      </dsp:txXfrm>
    </dsp:sp>
    <dsp:sp modelId="{DE8F736D-DCD7-49C2-820F-12B299A5ED70}">
      <dsp:nvSpPr>
        <dsp:cNvPr id="10" name="Полилиния 9"/>
        <dsp:cNvSpPr/>
      </dsp:nvSpPr>
      <dsp:spPr bwMode="white">
        <a:xfrm>
          <a:off x="1344135" y="1708117"/>
          <a:ext cx="307434" cy="0"/>
        </a:xfrm>
        <a:custGeom>
          <a:avLst/>
          <a:gdLst/>
          <a:ahLst/>
          <a:cxnLst/>
          <a:pathLst>
            <a:path w="484">
              <a:moveTo>
                <a:pt x="0" y="0"/>
              </a:moveTo>
              <a:lnTo>
                <a:pt x="484" y="0"/>
              </a:lnTo>
            </a:path>
          </a:pathLst>
        </a:custGeom>
        <a:ln>
          <a:tailEnd type="arrow" w="lg" len="med"/>
        </a:ln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344135" y="1708117"/>
        <a:ext cx="307434" cy="0"/>
      </dsp:txXfrm>
    </dsp:sp>
    <dsp:sp modelId="{BE0C7E46-52FC-47A2-8C88-B400A0D2AE7F}">
      <dsp:nvSpPr>
        <dsp:cNvPr id="9" name="Прямоугольник 8"/>
        <dsp:cNvSpPr/>
      </dsp:nvSpPr>
      <dsp:spPr bwMode="white">
        <a:xfrm>
          <a:off x="7464" y="1307116"/>
          <a:ext cx="1336671" cy="80200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5498" tIns="68751" rIns="65498" bIns="68751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/>
            <a:t>Тематические конкурсы</a:t>
          </a:r>
          <a:endParaRPr lang="en-US"/>
        </a:p>
      </dsp:txBody>
      <dsp:txXfrm>
        <a:off x="7464" y="1307116"/>
        <a:ext cx="1336671" cy="802003"/>
      </dsp:txXfrm>
    </dsp:sp>
    <dsp:sp modelId="{1E55E0E6-E81D-4F13-B6C9-8EE1FB572E8E}">
      <dsp:nvSpPr>
        <dsp:cNvPr id="12" name="Полилиния 11"/>
        <dsp:cNvSpPr/>
      </dsp:nvSpPr>
      <dsp:spPr bwMode="white">
        <a:xfrm>
          <a:off x="2988240" y="1708117"/>
          <a:ext cx="307434" cy="0"/>
        </a:xfrm>
        <a:custGeom>
          <a:avLst/>
          <a:gdLst/>
          <a:ahLst/>
          <a:cxnLst/>
          <a:pathLst>
            <a:path w="484">
              <a:moveTo>
                <a:pt x="0" y="0"/>
              </a:moveTo>
              <a:lnTo>
                <a:pt x="484" y="0"/>
              </a:lnTo>
            </a:path>
          </a:pathLst>
        </a:custGeom>
        <a:ln>
          <a:tailEnd type="arrow" w="lg" len="med"/>
        </a:ln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988240" y="1708117"/>
        <a:ext cx="307434" cy="0"/>
      </dsp:txXfrm>
    </dsp:sp>
    <dsp:sp modelId="{A5E4328B-9B8B-4AFC-8930-8033D487160B}">
      <dsp:nvSpPr>
        <dsp:cNvPr id="11" name="Прямоугольник 10"/>
        <dsp:cNvSpPr/>
      </dsp:nvSpPr>
      <dsp:spPr bwMode="white">
        <a:xfrm>
          <a:off x="1651569" y="1307116"/>
          <a:ext cx="1336671" cy="80200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5498" tIns="68751" rIns="65498" bIns="68751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/>
            <a:t>Выставка рукоделия и моды</a:t>
          </a:r>
          <a:endParaRPr lang="en-US"/>
        </a:p>
      </dsp:txBody>
      <dsp:txXfrm>
        <a:off x="1651569" y="1307116"/>
        <a:ext cx="1336671" cy="802003"/>
      </dsp:txXfrm>
    </dsp:sp>
    <dsp:sp modelId="{D105B070-CE11-4A7B-B143-55702620A354}">
      <dsp:nvSpPr>
        <dsp:cNvPr id="14" name="Полилиния 13"/>
        <dsp:cNvSpPr/>
      </dsp:nvSpPr>
      <dsp:spPr bwMode="white">
        <a:xfrm>
          <a:off x="675799" y="2109119"/>
          <a:ext cx="3288211" cy="306077"/>
        </a:xfrm>
        <a:custGeom>
          <a:avLst/>
          <a:gdLst/>
          <a:ahLst/>
          <a:cxnLst/>
          <a:pathLst>
            <a:path w="5178" h="482">
              <a:moveTo>
                <a:pt x="5178" y="0"/>
              </a:moveTo>
              <a:lnTo>
                <a:pt x="5178" y="241"/>
              </a:lnTo>
              <a:lnTo>
                <a:pt x="0" y="241"/>
              </a:lnTo>
              <a:lnTo>
                <a:pt x="0" y="482"/>
              </a:lnTo>
            </a:path>
          </a:pathLst>
        </a:custGeom>
        <a:ln>
          <a:tailEnd type="arrow" w="lg" len="med"/>
        </a:ln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675799" y="2109119"/>
        <a:ext cx="3288211" cy="306077"/>
      </dsp:txXfrm>
    </dsp:sp>
    <dsp:sp modelId="{DB653E68-7261-4858-A5B0-AAA03857C093}">
      <dsp:nvSpPr>
        <dsp:cNvPr id="13" name="Прямоугольник 12"/>
        <dsp:cNvSpPr/>
      </dsp:nvSpPr>
      <dsp:spPr bwMode="white">
        <a:xfrm>
          <a:off x="3295675" y="1307116"/>
          <a:ext cx="1336671" cy="80200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5498" tIns="68751" rIns="65498" bIns="68751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/>
            <a:t>Вовлечение учащихся </a:t>
          </a:r>
          <a:endParaRPr lang="en-US"/>
        </a:p>
      </dsp:txBody>
      <dsp:txXfrm>
        <a:off x="3295675" y="1307116"/>
        <a:ext cx="1336671" cy="802003"/>
      </dsp:txXfrm>
    </dsp:sp>
    <dsp:sp modelId="{58979B5A-B23C-42EE-973A-1090A18B64A2}">
      <dsp:nvSpPr>
        <dsp:cNvPr id="16" name="Полилиния 15"/>
        <dsp:cNvSpPr/>
      </dsp:nvSpPr>
      <dsp:spPr bwMode="white">
        <a:xfrm>
          <a:off x="1344135" y="2816198"/>
          <a:ext cx="307434" cy="0"/>
        </a:xfrm>
        <a:custGeom>
          <a:avLst/>
          <a:gdLst/>
          <a:ahLst/>
          <a:cxnLst/>
          <a:pathLst>
            <a:path w="484">
              <a:moveTo>
                <a:pt x="0" y="0"/>
              </a:moveTo>
              <a:lnTo>
                <a:pt x="484" y="0"/>
              </a:lnTo>
            </a:path>
          </a:pathLst>
        </a:custGeom>
        <a:ln>
          <a:tailEnd type="arrow" w="lg" len="med"/>
        </a:ln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344135" y="2816198"/>
        <a:ext cx="307434" cy="0"/>
      </dsp:txXfrm>
    </dsp:sp>
    <dsp:sp modelId="{8E2083DE-ED3F-427A-BD1D-C6913220A4F4}">
      <dsp:nvSpPr>
        <dsp:cNvPr id="15" name="Прямоугольник 14"/>
        <dsp:cNvSpPr/>
      </dsp:nvSpPr>
      <dsp:spPr bwMode="white">
        <a:xfrm>
          <a:off x="7464" y="2415196"/>
          <a:ext cx="1336671" cy="80200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5498" tIns="68751" rIns="65498" bIns="68751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/>
            <a:t>Создание условий</a:t>
          </a:r>
          <a:endParaRPr lang="en-US"/>
        </a:p>
      </dsp:txBody>
      <dsp:txXfrm>
        <a:off x="7464" y="2415196"/>
        <a:ext cx="1336671" cy="802003"/>
      </dsp:txXfrm>
    </dsp:sp>
    <dsp:sp modelId="{9D2627F8-4A22-4530-9B0E-6C3BF2C20C12}">
      <dsp:nvSpPr>
        <dsp:cNvPr id="18" name="Полилиния 17"/>
        <dsp:cNvSpPr/>
      </dsp:nvSpPr>
      <dsp:spPr bwMode="white">
        <a:xfrm>
          <a:off x="2988240" y="2816198"/>
          <a:ext cx="307434" cy="0"/>
        </a:xfrm>
        <a:custGeom>
          <a:avLst/>
          <a:gdLst/>
          <a:ahLst/>
          <a:cxnLst/>
          <a:pathLst>
            <a:path w="484">
              <a:moveTo>
                <a:pt x="0" y="0"/>
              </a:moveTo>
              <a:lnTo>
                <a:pt x="484" y="0"/>
              </a:lnTo>
            </a:path>
          </a:pathLst>
        </a:custGeom>
        <a:ln>
          <a:tailEnd type="arrow" w="lg" len="med"/>
        </a:ln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988240" y="2816198"/>
        <a:ext cx="307434" cy="0"/>
      </dsp:txXfrm>
    </dsp:sp>
    <dsp:sp modelId="{E3AD7842-E84E-4937-9C7F-1984175E7BA1}">
      <dsp:nvSpPr>
        <dsp:cNvPr id="17" name="Прямоугольник 16"/>
        <dsp:cNvSpPr/>
      </dsp:nvSpPr>
      <dsp:spPr bwMode="white">
        <a:xfrm>
          <a:off x="1651569" y="2415196"/>
          <a:ext cx="1336671" cy="80200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5498" tIns="68751" rIns="65498" bIns="68751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/>
            <a:t>Творческая атмосфера</a:t>
          </a:r>
          <a:endParaRPr lang="en-US"/>
        </a:p>
      </dsp:txBody>
      <dsp:txXfrm>
        <a:off x="1651569" y="2415196"/>
        <a:ext cx="1336671" cy="802003"/>
      </dsp:txXfrm>
    </dsp:sp>
    <dsp:sp modelId="{006E5B42-20EB-48D4-A2BC-E20EAED9073D}">
      <dsp:nvSpPr>
        <dsp:cNvPr id="20" name="Полилиния 19"/>
        <dsp:cNvSpPr/>
      </dsp:nvSpPr>
      <dsp:spPr bwMode="white">
        <a:xfrm>
          <a:off x="675799" y="3217199"/>
          <a:ext cx="3288211" cy="306077"/>
        </a:xfrm>
        <a:custGeom>
          <a:avLst/>
          <a:gdLst/>
          <a:ahLst/>
          <a:cxnLst/>
          <a:pathLst>
            <a:path w="5178" h="482">
              <a:moveTo>
                <a:pt x="5178" y="0"/>
              </a:moveTo>
              <a:lnTo>
                <a:pt x="5178" y="241"/>
              </a:lnTo>
              <a:lnTo>
                <a:pt x="0" y="241"/>
              </a:lnTo>
              <a:lnTo>
                <a:pt x="0" y="482"/>
              </a:lnTo>
            </a:path>
          </a:pathLst>
        </a:custGeom>
        <a:ln>
          <a:tailEnd type="arrow" w="lg" len="med"/>
        </a:ln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675799" y="3217199"/>
        <a:ext cx="3288211" cy="306077"/>
      </dsp:txXfrm>
    </dsp:sp>
    <dsp:sp modelId="{52B98DB4-7B1A-49B4-A017-F1B2C2AF7E72}">
      <dsp:nvSpPr>
        <dsp:cNvPr id="19" name="Прямоугольник 18"/>
        <dsp:cNvSpPr/>
      </dsp:nvSpPr>
      <dsp:spPr bwMode="white">
        <a:xfrm>
          <a:off x="3295675" y="2415196"/>
          <a:ext cx="1336671" cy="80200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5498" tIns="68751" rIns="65498" bIns="68751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/>
            <a:t>Самооценка и уверенность</a:t>
          </a:r>
          <a:endParaRPr lang="en-US"/>
        </a:p>
      </dsp:txBody>
      <dsp:txXfrm>
        <a:off x="3295675" y="2415196"/>
        <a:ext cx="1336671" cy="802003"/>
      </dsp:txXfrm>
    </dsp:sp>
    <dsp:sp modelId="{F74D4378-D832-4E16-BCED-B829F13BCC0A}">
      <dsp:nvSpPr>
        <dsp:cNvPr id="22" name="Полилиния 21"/>
        <dsp:cNvSpPr/>
      </dsp:nvSpPr>
      <dsp:spPr bwMode="white">
        <a:xfrm>
          <a:off x="1344135" y="3924278"/>
          <a:ext cx="307434" cy="0"/>
        </a:xfrm>
        <a:custGeom>
          <a:avLst/>
          <a:gdLst/>
          <a:ahLst/>
          <a:cxnLst/>
          <a:pathLst>
            <a:path w="484">
              <a:moveTo>
                <a:pt x="0" y="0"/>
              </a:moveTo>
              <a:lnTo>
                <a:pt x="484" y="0"/>
              </a:lnTo>
            </a:path>
          </a:pathLst>
        </a:custGeom>
        <a:ln>
          <a:tailEnd type="arrow" w="lg" len="med"/>
        </a:ln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344135" y="3924278"/>
        <a:ext cx="307434" cy="0"/>
      </dsp:txXfrm>
    </dsp:sp>
    <dsp:sp modelId="{B1F208AD-484A-4BF6-B35F-45525DC9F85A}">
      <dsp:nvSpPr>
        <dsp:cNvPr id="21" name="Прямоугольник 20"/>
        <dsp:cNvSpPr/>
      </dsp:nvSpPr>
      <dsp:spPr bwMode="white">
        <a:xfrm>
          <a:off x="7464" y="3523276"/>
          <a:ext cx="1336671" cy="80200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5498" tIns="68751" rIns="65498" bIns="68751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/>
            <a:t>Будущая карьера</a:t>
          </a:r>
          <a:endParaRPr lang="en-US"/>
        </a:p>
      </dsp:txBody>
      <dsp:txXfrm>
        <a:off x="7464" y="3523276"/>
        <a:ext cx="1336671" cy="802003"/>
      </dsp:txXfrm>
    </dsp:sp>
    <dsp:sp modelId="{49325B5D-41B5-4D0C-9496-1068892FAC23}">
      <dsp:nvSpPr>
        <dsp:cNvPr id="23" name="Прямоугольник 22"/>
        <dsp:cNvSpPr/>
      </dsp:nvSpPr>
      <dsp:spPr bwMode="white">
        <a:xfrm>
          <a:off x="1651569" y="3523276"/>
          <a:ext cx="1336671" cy="80200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5498" tIns="68751" rIns="65498" bIns="68751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/>
            <a:t>Заключение</a:t>
          </a:r>
          <a:endParaRPr lang="en-US"/>
        </a:p>
      </dsp:txBody>
      <dsp:txXfrm>
        <a:off x="1651569" y="3523276"/>
        <a:ext cx="1336671" cy="802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bkpt" val="endCnv"/>
          <dgm:param type="contDir" val="sameDir"/>
          <dgm:param type="grDir" val="tL"/>
          <dgm:param type="flowDir" val="row"/>
        </dgm:alg>
      </dgm:if>
      <dgm:else name="Name3">
        <dgm:alg type="snake">
          <dgm:param type="bkpt" val="endCnv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dim" val="1D"/>
                <dgm:param type="connRout" val="bend"/>
                <dgm:param type="begPts" val="midR bCtr"/>
                <dgm:param type="endPts" val="midL tCtr"/>
              </dgm:alg>
            </dgm:if>
            <dgm:else name="Name6">
              <dgm:alg type="conn">
                <dgm:param type="dim" val="1D"/>
                <dgm:param type="connRout" val="ben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</a:fld>
            <a:endParaRPr lang="en-US" sz="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tx2">
                  <a:lumMod val="50000"/>
                  <a:lumOff val="50000"/>
                  <a:alpha val="48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-4" y="456773"/>
            <a:ext cx="12191999" cy="64008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2000">
                <a:schemeClr val="accent2">
                  <a:alpha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13000">
                <a:schemeClr val="accent2">
                  <a:alpha val="61000"/>
                </a:schemeClr>
              </a:gs>
              <a:gs pos="99000">
                <a:schemeClr val="accent4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2918" y="1028700"/>
            <a:ext cx="10614211" cy="11527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>
                <a:solidFill>
                  <a:schemeClr val="bg1"/>
                </a:solidFill>
              </a:rPr>
              <a:t>Швейная студия: Мода и творчество в школе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9" name="Freeform: Shap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3000"/>
                </a:schemeClr>
              </a:gs>
              <a:gs pos="100000">
                <a:schemeClr val="bg1">
                  <a:alpha val="16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Шрифт, Графика, логотип, красный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" r="1" b="14694"/>
          <a:stretch>
            <a:fillRect/>
          </a:stretch>
        </p:blipFill>
        <p:spPr>
          <a:xfrm>
            <a:off x="2343302" y="3351745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5242" y="757402"/>
            <a:ext cx="4037836" cy="1387849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ru-RU" spc="750" dirty="0">
                <a:solidFill>
                  <a:schemeClr val="bg1"/>
                </a:solidFill>
              </a:rPr>
              <a:t>Творческая атмосфера</a:t>
            </a:r>
            <a:endParaRPr lang="en-US" spc="75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в помещении, мебель, стол, комната&#10;&#10;Автоматически созданное описание"/>
          <p:cNvPicPr>
            <a:picLocks noGrp="1" noChangeAspect="1"/>
          </p:cNvPicPr>
          <p:nvPr>
            <p:ph type="pic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10188"/>
          <a:stretch>
            <a:fillRect/>
          </a:stretch>
        </p:blipFill>
        <p:spPr>
          <a:xfrm>
            <a:off x="4547895" y="457200"/>
            <a:ext cx="7125586" cy="595111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658" y="2771095"/>
            <a:ext cx="3932237" cy="2360975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bg1"/>
                </a:solidFill>
                <a:latin typeface="Pragmatica" panose="020B0503040502020204" pitchFamily="34" charset="0"/>
              </a:rPr>
              <a:t>Культура труда: Поддержание творческой атмосферы в школе через проведение творческих проектов и мероприятий.</a:t>
            </a:r>
            <a:endParaRPr lang="ru-RU" dirty="0">
              <a:solidFill>
                <a:schemeClr val="bg1"/>
              </a:solidFill>
              <a:latin typeface="Pragmatica" panose="020B05030405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Pragmatica" panose="020B05030405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Pragmatica" panose="020B0503040502020204" pitchFamily="34" charset="0"/>
              </a:rPr>
              <a:t>Укрепление: Укрепление коллективного духа учащихся через совместную творческую работу и достижения.</a:t>
            </a:r>
            <a:endParaRPr lang="ru-RU" dirty="0">
              <a:solidFill>
                <a:schemeClr val="bg1"/>
              </a:solidFill>
              <a:latin typeface="Pragmatica" panose="020B0503040502020204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мультфильм, искусство, ткань&#10;&#10;Автоматически созданное описание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2"/>
          <a:stretch>
            <a:fillRect/>
          </a:stretch>
        </p:blipFill>
        <p:spPr>
          <a:xfrm>
            <a:off x="0" y="-18238"/>
            <a:ext cx="12192000" cy="6875809"/>
          </a:xfrm>
          <a:prstGeom prst="rect">
            <a:avLst/>
          </a:prstGeom>
        </p:spPr>
      </p:pic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32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6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05" y="500173"/>
            <a:ext cx="4040740" cy="1471525"/>
          </a:xfrm>
        </p:spPr>
        <p:txBody>
          <a:bodyPr vert="horz" lIns="0" tIns="0" rIns="0" bIns="0" rtlCol="0" anchor="t">
            <a:normAutofit/>
          </a:bodyPr>
          <a:lstStyle/>
          <a:p>
            <a:pPr algn="ctr"/>
            <a:r>
              <a:rPr lang="ru-RU" sz="2800" spc="750" dirty="0">
                <a:solidFill>
                  <a:schemeClr val="bg1"/>
                </a:solidFill>
              </a:rPr>
              <a:t>Самооценка и уверенность</a:t>
            </a:r>
            <a:endParaRPr lang="en-US" sz="2800" spc="75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905" y="2501550"/>
            <a:ext cx="3990768" cy="353351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Pragmatica" panose="020B0503040502020204" pitchFamily="34" charset="0"/>
                <a:cs typeface="Posterama" panose="020B0504020200020000" pitchFamily="34" charset="0"/>
              </a:rPr>
              <a:t>Самооценка учащихся: Поддержка учащихся в развитии положительной самооценки через их творческие достижения.</a:t>
            </a:r>
            <a:endParaRPr lang="ru-RU" dirty="0">
              <a:solidFill>
                <a:schemeClr val="bg1"/>
              </a:solidFill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endParaRPr lang="ru-RU" dirty="0">
              <a:solidFill>
                <a:schemeClr val="bg1"/>
              </a:solidFill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Pragmatica" panose="020B0503040502020204" pitchFamily="34" charset="0"/>
                <a:cs typeface="Posterama" panose="020B0504020200020000" pitchFamily="34" charset="0"/>
              </a:rPr>
              <a:t>Уверенность в творческих способностях: Побуждение учащихся развивать уверенность в своих творческих способностях и их проявлении через рукоделие и дизайн.</a:t>
            </a:r>
            <a:endParaRPr lang="ru-RU" dirty="0">
              <a:solidFill>
                <a:schemeClr val="bg1"/>
              </a:solidFill>
              <a:latin typeface="Pragmatica" panose="020B0503040502020204" pitchFamily="34" charset="0"/>
              <a:cs typeface="Posterama" panose="020B0504020200020000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3193" y="457201"/>
            <a:ext cx="3091607" cy="1727643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z="2800" dirty="0" err="1">
                <a:latin typeface="Pragmatica" panose="020B0503040502020204" pitchFamily="34" charset="0"/>
              </a:rPr>
              <a:t>Будущая</a:t>
            </a:r>
            <a:r>
              <a:rPr lang="en-US" sz="2800" dirty="0">
                <a:latin typeface="Pragmatica" panose="020B0503040502020204" pitchFamily="34" charset="0"/>
              </a:rPr>
              <a:t> </a:t>
            </a:r>
            <a:r>
              <a:rPr lang="en-US" sz="2800" dirty="0" err="1">
                <a:latin typeface="Pragmatica" panose="020B0503040502020204" pitchFamily="34" charset="0"/>
              </a:rPr>
              <a:t>карьера</a:t>
            </a:r>
            <a:endParaRPr lang="en-US" sz="2800" dirty="0">
              <a:latin typeface="Pragmatica" panose="020B0503040502020204" pitchFamily="34" charset="0"/>
            </a:endParaRPr>
          </a:p>
        </p:txBody>
      </p:sp>
      <p:pic>
        <p:nvPicPr>
          <p:cNvPr id="6" name="Рисунок 5" descr="Изображение выглядит как Мобильный телефон, офисные принадлежности, человек, в помещении&#10;&#10;Автоматически созданное описание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69" b="-1"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43193" y="2530549"/>
            <a:ext cx="2942813" cy="3428124"/>
          </a:xfrm>
        </p:spPr>
        <p:txBody>
          <a:bodyPr vert="horz" lIns="0" tIns="0" rIns="0" bIns="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Pragmatica" panose="020B0503040502020204" pitchFamily="34" charset="0"/>
              </a:rPr>
              <a:t>Новые</a:t>
            </a:r>
            <a:r>
              <a:rPr lang="en-US" sz="1400" dirty="0">
                <a:latin typeface="Pragmatica" panose="020B0503040502020204" pitchFamily="34" charset="0"/>
              </a:rPr>
              <a:t> </a:t>
            </a:r>
            <a:r>
              <a:rPr lang="en-US" sz="1400" dirty="0" err="1">
                <a:latin typeface="Pragmatica" panose="020B0503040502020204" pitchFamily="34" charset="0"/>
              </a:rPr>
              <a:t>навыки</a:t>
            </a:r>
            <a:r>
              <a:rPr lang="en-US" sz="1400" dirty="0">
                <a:latin typeface="Pragmatica" panose="020B0503040502020204" pitchFamily="34" charset="0"/>
              </a:rPr>
              <a:t>: </a:t>
            </a:r>
            <a:r>
              <a:rPr lang="en-US" sz="1400" dirty="0" err="1">
                <a:latin typeface="Pragmatica" panose="020B0503040502020204" pitchFamily="34" charset="0"/>
              </a:rPr>
              <a:t>Получение</a:t>
            </a:r>
            <a:r>
              <a:rPr lang="en-US" sz="1400" dirty="0">
                <a:latin typeface="Pragmatica" panose="020B0503040502020204" pitchFamily="34" charset="0"/>
              </a:rPr>
              <a:t> </a:t>
            </a:r>
            <a:r>
              <a:rPr lang="en-US" sz="1400" dirty="0" err="1">
                <a:latin typeface="Pragmatica" panose="020B0503040502020204" pitchFamily="34" charset="0"/>
              </a:rPr>
              <a:t>учащимися</a:t>
            </a:r>
            <a:r>
              <a:rPr lang="en-US" sz="1400" dirty="0">
                <a:latin typeface="Pragmatica" panose="020B0503040502020204" pitchFamily="34" charset="0"/>
              </a:rPr>
              <a:t> </a:t>
            </a:r>
            <a:r>
              <a:rPr lang="en-US" sz="1400" dirty="0" err="1">
                <a:latin typeface="Pragmatica" panose="020B0503040502020204" pitchFamily="34" charset="0"/>
              </a:rPr>
              <a:t>новых</a:t>
            </a:r>
            <a:r>
              <a:rPr lang="en-US" sz="1400" dirty="0">
                <a:latin typeface="Pragmatica" panose="020B0503040502020204" pitchFamily="34" charset="0"/>
              </a:rPr>
              <a:t> </a:t>
            </a:r>
            <a:r>
              <a:rPr lang="en-US" sz="1400" dirty="0" err="1">
                <a:latin typeface="Pragmatica" panose="020B0503040502020204" pitchFamily="34" charset="0"/>
              </a:rPr>
              <a:t>навыков</a:t>
            </a:r>
            <a:r>
              <a:rPr lang="en-US" sz="1400" dirty="0">
                <a:latin typeface="Pragmatica" panose="020B0503040502020204" pitchFamily="34" charset="0"/>
              </a:rPr>
              <a:t> в </a:t>
            </a:r>
            <a:r>
              <a:rPr lang="en-US" sz="1400" dirty="0" err="1">
                <a:latin typeface="Pragmatica" panose="020B0503040502020204" pitchFamily="34" charset="0"/>
              </a:rPr>
              <a:t>области</a:t>
            </a:r>
            <a:r>
              <a:rPr lang="en-US" sz="1400" dirty="0">
                <a:latin typeface="Pragmatica" panose="020B0503040502020204" pitchFamily="34" charset="0"/>
              </a:rPr>
              <a:t> </a:t>
            </a:r>
            <a:r>
              <a:rPr lang="en-US" sz="1400" dirty="0" err="1">
                <a:latin typeface="Pragmatica" panose="020B0503040502020204" pitchFamily="34" charset="0"/>
              </a:rPr>
              <a:t>шитья</a:t>
            </a:r>
            <a:r>
              <a:rPr lang="en-US" sz="1400" dirty="0">
                <a:latin typeface="Pragmatica" panose="020B0503040502020204" pitchFamily="34" charset="0"/>
              </a:rPr>
              <a:t>, </a:t>
            </a:r>
            <a:r>
              <a:rPr lang="en-US" sz="1400" dirty="0" err="1">
                <a:latin typeface="Pragmatica" panose="020B0503040502020204" pitchFamily="34" charset="0"/>
              </a:rPr>
              <a:t>моделирования</a:t>
            </a:r>
            <a:r>
              <a:rPr lang="en-US" sz="1400" dirty="0">
                <a:latin typeface="Pragmatica" panose="020B0503040502020204" pitchFamily="34" charset="0"/>
              </a:rPr>
              <a:t> </a:t>
            </a:r>
            <a:r>
              <a:rPr lang="en-US" sz="1400" dirty="0" err="1">
                <a:latin typeface="Pragmatica" panose="020B0503040502020204" pitchFamily="34" charset="0"/>
              </a:rPr>
              <a:t>одежды</a:t>
            </a:r>
            <a:r>
              <a:rPr lang="en-US" sz="1400" dirty="0">
                <a:latin typeface="Pragmatica" panose="020B0503040502020204" pitchFamily="34" charset="0"/>
              </a:rPr>
              <a:t> и </a:t>
            </a:r>
            <a:r>
              <a:rPr lang="en-US" sz="1400" dirty="0" err="1">
                <a:latin typeface="Pragmatica" panose="020B0503040502020204" pitchFamily="34" charset="0"/>
              </a:rPr>
              <a:t>текстильного</a:t>
            </a:r>
            <a:r>
              <a:rPr lang="en-US" sz="1400" dirty="0">
                <a:latin typeface="Pragmatica" panose="020B0503040502020204" pitchFamily="34" charset="0"/>
              </a:rPr>
              <a:t> </a:t>
            </a:r>
            <a:r>
              <a:rPr lang="en-US" sz="1400" dirty="0" err="1">
                <a:latin typeface="Pragmatica" panose="020B0503040502020204" pitchFamily="34" charset="0"/>
              </a:rPr>
              <a:t>дизайна</a:t>
            </a:r>
            <a:r>
              <a:rPr lang="en-US" sz="1400" dirty="0">
                <a:latin typeface="Pragmatica" panose="020B0503040502020204" pitchFamily="34" charset="0"/>
              </a:rPr>
              <a:t>.</a:t>
            </a:r>
            <a:endParaRPr lang="en-US" sz="1400" dirty="0">
              <a:latin typeface="Pragmatica" panose="020B0503040502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latin typeface="Pragmatica" panose="020B0503040502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Pragmatica" panose="020B0503040502020204" pitchFamily="34" charset="0"/>
              </a:rPr>
              <a:t>Перспективы</a:t>
            </a:r>
            <a:r>
              <a:rPr lang="en-US" sz="1400" dirty="0">
                <a:latin typeface="Pragmatica" panose="020B0503040502020204" pitchFamily="34" charset="0"/>
              </a:rPr>
              <a:t> </a:t>
            </a:r>
            <a:r>
              <a:rPr lang="en-US" sz="1400" dirty="0" err="1">
                <a:latin typeface="Pragmatica" panose="020B0503040502020204" pitchFamily="34" charset="0"/>
              </a:rPr>
              <a:t>карьеры</a:t>
            </a:r>
            <a:r>
              <a:rPr lang="en-US" sz="1400" dirty="0">
                <a:latin typeface="Pragmatica" panose="020B0503040502020204" pitchFamily="34" charset="0"/>
              </a:rPr>
              <a:t>: </a:t>
            </a:r>
            <a:r>
              <a:rPr lang="en-US" sz="1400" dirty="0" err="1">
                <a:latin typeface="Pragmatica" panose="020B0503040502020204" pitchFamily="34" charset="0"/>
              </a:rPr>
              <a:t>Предоставление</a:t>
            </a:r>
            <a:r>
              <a:rPr lang="en-US" sz="1400" dirty="0">
                <a:latin typeface="Pragmatica" panose="020B0503040502020204" pitchFamily="34" charset="0"/>
              </a:rPr>
              <a:t> </a:t>
            </a:r>
            <a:r>
              <a:rPr lang="en-US" sz="1400" dirty="0" err="1">
                <a:latin typeface="Pragmatica" panose="020B0503040502020204" pitchFamily="34" charset="0"/>
              </a:rPr>
              <a:t>учащимся</a:t>
            </a:r>
            <a:r>
              <a:rPr lang="en-US" sz="1400" dirty="0">
                <a:latin typeface="Pragmatica" panose="020B0503040502020204" pitchFamily="34" charset="0"/>
              </a:rPr>
              <a:t> </a:t>
            </a:r>
            <a:r>
              <a:rPr lang="en-US" sz="1400" dirty="0" err="1">
                <a:latin typeface="Pragmatica" panose="020B0503040502020204" pitchFamily="34" charset="0"/>
              </a:rPr>
              <a:t>информации</a:t>
            </a:r>
            <a:r>
              <a:rPr lang="en-US" sz="1400" dirty="0">
                <a:latin typeface="Pragmatica" panose="020B0503040502020204" pitchFamily="34" charset="0"/>
              </a:rPr>
              <a:t> о </a:t>
            </a:r>
            <a:r>
              <a:rPr lang="en-US" sz="1400" dirty="0" err="1">
                <a:latin typeface="Pragmatica" panose="020B0503040502020204" pitchFamily="34" charset="0"/>
              </a:rPr>
              <a:t>возможных</a:t>
            </a:r>
            <a:r>
              <a:rPr lang="en-US" sz="1400" dirty="0">
                <a:latin typeface="Pragmatica" panose="020B0503040502020204" pitchFamily="34" charset="0"/>
              </a:rPr>
              <a:t> </a:t>
            </a:r>
            <a:r>
              <a:rPr lang="en-US" sz="1400" dirty="0" err="1">
                <a:latin typeface="Pragmatica" panose="020B0503040502020204" pitchFamily="34" charset="0"/>
              </a:rPr>
              <a:t>карьерных</a:t>
            </a:r>
            <a:r>
              <a:rPr lang="en-US" sz="1400" dirty="0">
                <a:latin typeface="Pragmatica" panose="020B0503040502020204" pitchFamily="34" charset="0"/>
              </a:rPr>
              <a:t> </a:t>
            </a:r>
            <a:r>
              <a:rPr lang="en-US" sz="1400" dirty="0" err="1">
                <a:latin typeface="Pragmatica" panose="020B0503040502020204" pitchFamily="34" charset="0"/>
              </a:rPr>
              <a:t>путях</a:t>
            </a:r>
            <a:r>
              <a:rPr lang="en-US" sz="1400" dirty="0">
                <a:latin typeface="Pragmatica" panose="020B0503040502020204" pitchFamily="34" charset="0"/>
              </a:rPr>
              <a:t> в </a:t>
            </a:r>
            <a:r>
              <a:rPr lang="en-US" sz="1400" dirty="0" err="1">
                <a:latin typeface="Pragmatica" panose="020B0503040502020204" pitchFamily="34" charset="0"/>
              </a:rPr>
              <a:t>области</a:t>
            </a:r>
            <a:r>
              <a:rPr lang="en-US" sz="1400" dirty="0">
                <a:latin typeface="Pragmatica" panose="020B0503040502020204" pitchFamily="34" charset="0"/>
              </a:rPr>
              <a:t> </a:t>
            </a:r>
            <a:r>
              <a:rPr lang="en-US" sz="1400" dirty="0" err="1">
                <a:latin typeface="Pragmatica" panose="020B0503040502020204" pitchFamily="34" charset="0"/>
              </a:rPr>
              <a:t>моды</a:t>
            </a:r>
            <a:r>
              <a:rPr lang="en-US" sz="1400" dirty="0">
                <a:latin typeface="Pragmatica" panose="020B0503040502020204" pitchFamily="34" charset="0"/>
              </a:rPr>
              <a:t>, </a:t>
            </a:r>
            <a:r>
              <a:rPr lang="en-US" sz="1400" dirty="0" err="1">
                <a:latin typeface="Pragmatica" panose="020B0503040502020204" pitchFamily="34" charset="0"/>
              </a:rPr>
              <a:t>дизайна</a:t>
            </a:r>
            <a:r>
              <a:rPr lang="en-US" sz="1400" dirty="0">
                <a:latin typeface="Pragmatica" panose="020B0503040502020204" pitchFamily="34" charset="0"/>
              </a:rPr>
              <a:t> и </a:t>
            </a:r>
            <a:r>
              <a:rPr lang="en-US" sz="1400" dirty="0" err="1">
                <a:latin typeface="Pragmatica" panose="020B0503040502020204" pitchFamily="34" charset="0"/>
              </a:rPr>
              <a:t>текстильного</a:t>
            </a:r>
            <a:r>
              <a:rPr lang="en-US" sz="1400" dirty="0">
                <a:latin typeface="Pragmatica" panose="020B0503040502020204" pitchFamily="34" charset="0"/>
              </a:rPr>
              <a:t> </a:t>
            </a:r>
            <a:r>
              <a:rPr lang="en-US" sz="1400" dirty="0" err="1">
                <a:latin typeface="Pragmatica" panose="020B0503040502020204" pitchFamily="34" charset="0"/>
              </a:rPr>
              <a:t>производства</a:t>
            </a:r>
            <a:r>
              <a:rPr lang="en-US" sz="1400" dirty="0">
                <a:latin typeface="Pragmatica" panose="020B0503040502020204" pitchFamily="34" charset="0"/>
              </a:rPr>
              <a:t>.</a:t>
            </a:r>
            <a:endParaRPr lang="en-US" sz="1400" dirty="0">
              <a:latin typeface="Pragmatica" panose="020B0503040502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accent2">
                  <a:lumMod val="60000"/>
                  <a:lumOff val="40000"/>
                  <a:alpha val="63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-4" y="456773"/>
            <a:ext cx="12191999" cy="64008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2000">
                <a:schemeClr val="accent2">
                  <a:alpha val="8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0">
                <a:schemeClr val="accent2">
                  <a:alpha val="57000"/>
                </a:schemeClr>
              </a:gs>
              <a:gs pos="64000">
                <a:schemeClr val="accent4">
                  <a:alpha val="58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, человек, Бытовая техника, устрой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99" r="-1" b="1967"/>
          <a:stretch>
            <a:fillRect/>
          </a:stretch>
        </p:blipFill>
        <p:spPr>
          <a:xfrm>
            <a:off x="5337810" y="1117859"/>
            <a:ext cx="6499860" cy="3977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40030" y="352079"/>
            <a:ext cx="50977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Pragmatica" panose="020B0503040502020204" pitchFamily="34" charset="0"/>
                <a:cs typeface="Posterama" panose="020B0504020200020000" pitchFamily="34" charset="0"/>
              </a:rPr>
              <a:t>Заключение</a:t>
            </a:r>
            <a:endParaRPr lang="ru-RU" sz="3600" dirty="0">
              <a:solidFill>
                <a:schemeClr val="bg1"/>
              </a:solidFill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endParaRPr lang="ru-RU" sz="3600" dirty="0">
              <a:solidFill>
                <a:schemeClr val="bg1"/>
              </a:solidFill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Pragmatica" panose="020B0503040502020204" pitchFamily="34" charset="0"/>
                <a:cs typeface="Posterama" panose="020B0504020200020000" pitchFamily="34" charset="0"/>
              </a:rPr>
              <a:t>Основные выводы: Создание швейной студии в школе дает учащимся возможность развития творческих навыков, самовыражения и интереса к моде и дизайну.</a:t>
            </a:r>
            <a:endParaRPr lang="ru-RU" sz="2000" dirty="0">
              <a:solidFill>
                <a:schemeClr val="bg1"/>
              </a:solidFill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Pragmatica" panose="020B0503040502020204" pitchFamily="34" charset="0"/>
                <a:cs typeface="Posterama" panose="020B0504020200020000" pitchFamily="34" charset="0"/>
              </a:rPr>
              <a:t>Рекомендации: Расширение сотрудничества с местными дизайнерами и швейными мастерскими для дополнительного вдохновения и поддержки проекта.</a:t>
            </a:r>
            <a:endParaRPr lang="ru-RU" sz="2000" dirty="0">
              <a:solidFill>
                <a:schemeClr val="bg1"/>
              </a:solidFill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endParaRPr lang="ru-RU" sz="2400" dirty="0"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endParaRPr lang="ru-RU" sz="3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930" y="481787"/>
            <a:ext cx="4350870" cy="294721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4000" spc="750" dirty="0"/>
              <a:t>Agenda</a:t>
            </a:r>
            <a:endParaRPr lang="en-US" sz="4000" spc="750" dirty="0"/>
          </a:p>
        </p:txBody>
      </p:sp>
      <p:sp>
        <p:nvSpPr>
          <p:cNvPr id="24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123337" y="-3"/>
            <a:ext cx="3611463" cy="6858000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100000">
                <a:schemeClr val="tx2">
                  <a:lumMod val="50000"/>
                  <a:lumOff val="50000"/>
                  <a:alpha val="5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2000">
                <a:schemeClr val="accent2">
                  <a:alpha val="69000"/>
                </a:schemeClr>
              </a:gs>
              <a:gs pos="99000">
                <a:schemeClr val="accent4">
                  <a:alpha val="7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8426853" y="-345671"/>
            <a:ext cx="3429002" cy="4120348"/>
          </a:xfrm>
          <a:prstGeom prst="rect">
            <a:avLst/>
          </a:prstGeom>
          <a:gradFill>
            <a:gsLst>
              <a:gs pos="0">
                <a:schemeClr val="accent5">
                  <a:alpha val="26000"/>
                </a:schemeClr>
              </a:gs>
              <a:gs pos="49000">
                <a:schemeClr val="tx2">
                  <a:lumMod val="75000"/>
                  <a:lumOff val="25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в помещении, мебель, стена, стул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17336" r="20165" b="2"/>
          <a:stretch>
            <a:fillRect/>
          </a:stretch>
        </p:blipFill>
        <p:spPr>
          <a:xfrm>
            <a:off x="6841066" y="124699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graphicFrame>
        <p:nvGraphicFramePr>
          <p:cNvPr id="28" name="TextBox 4"/>
          <p:cNvGraphicFramePr/>
          <p:nvPr/>
        </p:nvGraphicFramePr>
        <p:xfrm>
          <a:off x="1339838" y="1478843"/>
          <a:ext cx="4631984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966" y="709745"/>
            <a:ext cx="5180584" cy="745117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2060"/>
                </a:solidFill>
              </a:rPr>
              <a:t>Введение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020" y="1886687"/>
            <a:ext cx="7161069" cy="408760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effectLst/>
                <a:latin typeface="Pragmatica" panose="020B0503040502020204" pitchFamily="34" charset="0"/>
                <a:cs typeface="Times New Roman" panose="02020603050405020304" pitchFamily="18" charset="0"/>
              </a:rPr>
              <a:t>Цель проекта, задачи проекта, ожидаемые результаты.</a:t>
            </a:r>
            <a:endParaRPr lang="ru-RU" sz="2300" dirty="0">
              <a:effectLst/>
              <a:latin typeface="Pragmatica" panose="020B05030405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100" dirty="0">
                <a:effectLst/>
                <a:latin typeface="Pragmatica" panose="020B0503040502020204" pitchFamily="34" charset="0"/>
                <a:cs typeface="Times New Roman" panose="02020603050405020304" pitchFamily="18" charset="0"/>
              </a:rPr>
              <a:t>Цель проекта: Создание полнофункциональной швейной студии в школе для обучения учащихся навыкам шитья и дизайна одежды, а также для поддержки их креативного потенциала в области моды и текстильного дизайна.</a:t>
            </a:r>
            <a:endParaRPr lang="ru-RU" sz="2100" dirty="0">
              <a:effectLst/>
              <a:latin typeface="Pragmatica" panose="020B05030405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ru-RU" sz="2100" dirty="0">
              <a:effectLst/>
              <a:latin typeface="Pragmatica" panose="020B05030405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100" dirty="0">
                <a:effectLst/>
                <a:latin typeface="Pragmatica" panose="020B0503040502020204" pitchFamily="34" charset="0"/>
                <a:cs typeface="Times New Roman" panose="02020603050405020304" pitchFamily="18" charset="0"/>
              </a:rPr>
              <a:t>Задачи проекта: Проведение серии мастер-классов по основам шитья и созданию моделей одежды, создание рабочего пространства со всем необходимым оборудованием, организация тематических конкурсов и проектов, проведение выставки рукоделия и моды.</a:t>
            </a:r>
            <a:endParaRPr lang="ru-RU" sz="2100" dirty="0">
              <a:effectLst/>
              <a:latin typeface="Pragmatica" panose="020B05030405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ru-RU" sz="2100" dirty="0">
              <a:effectLst/>
              <a:latin typeface="Pragmatica" panose="020B05030405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100" dirty="0">
                <a:effectLst/>
                <a:latin typeface="Pragmatica" panose="020B0503040502020204" pitchFamily="34" charset="0"/>
                <a:cs typeface="Times New Roman" panose="02020603050405020304" pitchFamily="18" charset="0"/>
              </a:rPr>
              <a:t>Ожидаемые результаты: Вовлечение учащихся в творческий процесс, развитие навыков работы с текстилем и шитьем, создание условий для саморазвития и самовыражения, укрепление творческой атмосферы в школе, повышение самооценки и уверенности учащихся.</a:t>
            </a:r>
            <a:endParaRPr lang="ru-RU" sz="2100" dirty="0">
              <a:effectLst/>
              <a:latin typeface="Pragmatica" panose="020B05030405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ru-RU" sz="1300" dirty="0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>
                  <a:lumMod val="60000"/>
                  <a:lumOff val="40000"/>
                  <a:alpha val="59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chemeClr val="accent6">
                  <a:lumMod val="75000"/>
                  <a:alpha val="61000"/>
                </a:schemeClr>
              </a:gs>
              <a:gs pos="99000">
                <a:schemeClr val="accent6">
                  <a:alpha val="87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r="46889"/>
          <a:stretch>
            <a:fillRect/>
          </a:stretch>
        </p:blipFill>
        <p:spPr>
          <a:xfrm>
            <a:off x="8622119" y="0"/>
            <a:ext cx="3569881" cy="6418631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ка, Шрифт, графический дизайн, снимок экрана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2138">
            <a:off x="9765292" y="1738008"/>
            <a:ext cx="776712" cy="10669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>
                  <a:alpha val="78000"/>
                </a:schemeClr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59728" y="59346"/>
            <a:ext cx="4156527" cy="4037836"/>
          </a:xfrm>
          <a:prstGeom prst="rect">
            <a:avLst/>
          </a:prstGeom>
          <a:gradFill>
            <a:gsLst>
              <a:gs pos="0">
                <a:schemeClr val="accent5">
                  <a:alpha val="47000"/>
                </a:schemeClr>
              </a:gs>
              <a:gs pos="100000">
                <a:schemeClr val="accent4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768313" y="3587284"/>
            <a:ext cx="250197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0635413">
            <a:off x="-365254" y="969296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58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518" y="586855"/>
            <a:ext cx="3258570" cy="3387497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3200">
                <a:solidFill>
                  <a:schemeClr val="bg1"/>
                </a:solidFill>
              </a:rPr>
              <a:t>Мастер-классы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6926" y="785286"/>
            <a:ext cx="3373697" cy="5969748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/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latin typeface="Pragmatica" panose="020B0503040502020204" pitchFamily="34" charset="0"/>
              </a:rPr>
              <a:t>Основы</a:t>
            </a:r>
            <a:r>
              <a:rPr lang="en-US" b="1" dirty="0">
                <a:latin typeface="Pragmatica" panose="020B0503040502020204" pitchFamily="34" charset="0"/>
              </a:rPr>
              <a:t> </a:t>
            </a:r>
            <a:r>
              <a:rPr lang="en-US" b="1" dirty="0" err="1">
                <a:latin typeface="Pragmatica" panose="020B0503040502020204" pitchFamily="34" charset="0"/>
              </a:rPr>
              <a:t>шитья</a:t>
            </a:r>
            <a:r>
              <a:rPr lang="en-US" b="1" dirty="0">
                <a:latin typeface="Pragmatica" panose="020B0503040502020204" pitchFamily="34" charset="0"/>
              </a:rPr>
              <a:t>: </a:t>
            </a:r>
            <a:r>
              <a:rPr lang="ru-RU" dirty="0" err="1">
                <a:latin typeface="Pragmatica" panose="020B0503040502020204" pitchFamily="34" charset="0"/>
              </a:rPr>
              <a:t>Пр</a:t>
            </a:r>
            <a:r>
              <a:rPr lang="en-US" dirty="0" err="1">
                <a:latin typeface="Pragmatica" panose="020B0503040502020204" pitchFamily="34" charset="0"/>
              </a:rPr>
              <a:t>оведение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мастер-классов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по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основам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шитья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для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учащихся</a:t>
            </a:r>
            <a:r>
              <a:rPr lang="en-US" dirty="0">
                <a:latin typeface="Pragmatica" panose="020B0503040502020204" pitchFamily="34" charset="0"/>
              </a:rPr>
              <a:t>, </a:t>
            </a:r>
            <a:r>
              <a:rPr lang="en-US" dirty="0" err="1">
                <a:latin typeface="Pragmatica" panose="020B0503040502020204" pitchFamily="34" charset="0"/>
              </a:rPr>
              <a:t>желающих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изучить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профессиональные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навыки</a:t>
            </a:r>
            <a:r>
              <a:rPr lang="en-US" dirty="0">
                <a:latin typeface="Pragmatica" panose="020B0503040502020204" pitchFamily="34" charset="0"/>
              </a:rPr>
              <a:t> в </a:t>
            </a:r>
            <a:r>
              <a:rPr lang="en-US" dirty="0" err="1">
                <a:latin typeface="Pragmatica" panose="020B0503040502020204" pitchFamily="34" charset="0"/>
              </a:rPr>
              <a:t>этой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области</a:t>
            </a:r>
            <a:r>
              <a:rPr lang="en-US" dirty="0">
                <a:latin typeface="Pragmatica" panose="020B0503040502020204" pitchFamily="34" charset="0"/>
              </a:rPr>
              <a:t>.</a:t>
            </a:r>
            <a:endParaRPr lang="en-US" dirty="0">
              <a:latin typeface="Pragmatica" panose="020B0503040502020204" pitchFamily="34" charset="0"/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Pragmatica" panose="020B0503040502020204" pitchFamily="34" charset="0"/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latin typeface="Pragmatica" panose="020B0503040502020204" pitchFamily="34" charset="0"/>
              </a:rPr>
              <a:t>Моделирование</a:t>
            </a:r>
            <a:r>
              <a:rPr lang="en-US" b="1" dirty="0">
                <a:latin typeface="Pragmatica" panose="020B0503040502020204" pitchFamily="34" charset="0"/>
              </a:rPr>
              <a:t> </a:t>
            </a:r>
            <a:r>
              <a:rPr lang="en-US" b="1" dirty="0" err="1">
                <a:latin typeface="Pragmatica" panose="020B0503040502020204" pitchFamily="34" charset="0"/>
              </a:rPr>
              <a:t>одежды</a:t>
            </a:r>
            <a:r>
              <a:rPr lang="en-US" b="1" dirty="0">
                <a:latin typeface="Pragmatica" panose="020B0503040502020204" pitchFamily="34" charset="0"/>
              </a:rPr>
              <a:t>: </a:t>
            </a:r>
            <a:r>
              <a:rPr lang="ru-RU" dirty="0">
                <a:latin typeface="Pragmatica" panose="020B0503040502020204" pitchFamily="34" charset="0"/>
              </a:rPr>
              <a:t>П</a:t>
            </a:r>
            <a:r>
              <a:rPr lang="en-US" dirty="0" err="1">
                <a:latin typeface="Pragmatica" panose="020B0503040502020204" pitchFamily="34" charset="0"/>
              </a:rPr>
              <a:t>редоставление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возможности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учащимся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создавать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модели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одежды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через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мастер-классы</a:t>
            </a:r>
            <a:r>
              <a:rPr lang="en-US" dirty="0">
                <a:latin typeface="Pragmatica" panose="020B0503040502020204" pitchFamily="34" charset="0"/>
              </a:rPr>
              <a:t> и </a:t>
            </a:r>
            <a:r>
              <a:rPr lang="en-US" dirty="0" err="1">
                <a:latin typeface="Pragmatica" panose="020B0503040502020204" pitchFamily="34" charset="0"/>
              </a:rPr>
              <a:t>личные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творческие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проекты</a:t>
            </a:r>
            <a:r>
              <a:rPr lang="en-US" dirty="0">
                <a:latin typeface="Pragmatica" panose="020B0503040502020204" pitchFamily="34" charset="0"/>
              </a:rPr>
              <a:t>.</a:t>
            </a:r>
            <a:endParaRPr lang="en-US" dirty="0">
              <a:latin typeface="Pragmatica" panose="020B0503040502020204" pitchFamily="34" charset="0"/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Pragmatica" panose="020B0503040502020204" pitchFamily="34" charset="0"/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latin typeface="Pragmatica" panose="020B0503040502020204" pitchFamily="34" charset="0"/>
              </a:rPr>
              <a:t>Участники</a:t>
            </a:r>
            <a:r>
              <a:rPr lang="en-US" b="1" dirty="0">
                <a:latin typeface="Pragmatica" panose="020B0503040502020204" pitchFamily="34" charset="0"/>
              </a:rPr>
              <a:t> </a:t>
            </a:r>
            <a:r>
              <a:rPr lang="en-US" b="1" dirty="0" err="1">
                <a:latin typeface="Pragmatica" panose="020B0503040502020204" pitchFamily="34" charset="0"/>
              </a:rPr>
              <a:t>мастер-классов</a:t>
            </a:r>
            <a:r>
              <a:rPr lang="en-US" b="1" dirty="0">
                <a:latin typeface="Pragmatica" panose="020B0503040502020204" pitchFamily="34" charset="0"/>
              </a:rPr>
              <a:t>: </a:t>
            </a:r>
            <a:r>
              <a:rPr lang="ru-RU" dirty="0">
                <a:latin typeface="Pragmatica" panose="020B0503040502020204" pitchFamily="34" charset="0"/>
              </a:rPr>
              <a:t>П</a:t>
            </a:r>
            <a:r>
              <a:rPr lang="en-US" dirty="0" err="1">
                <a:latin typeface="Pragmatica" panose="020B0503040502020204" pitchFamily="34" charset="0"/>
              </a:rPr>
              <a:t>ривлечение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учащихся</a:t>
            </a:r>
            <a:r>
              <a:rPr lang="en-US" dirty="0">
                <a:latin typeface="Pragmatica" panose="020B0503040502020204" pitchFamily="34" charset="0"/>
              </a:rPr>
              <a:t>, </a:t>
            </a:r>
            <a:r>
              <a:rPr lang="en-US" dirty="0" err="1">
                <a:latin typeface="Pragmatica" panose="020B0503040502020204" pitchFamily="34" charset="0"/>
              </a:rPr>
              <a:t>заинтересованных</a:t>
            </a:r>
            <a:r>
              <a:rPr lang="en-US" dirty="0">
                <a:latin typeface="Pragmatica" panose="020B0503040502020204" pitchFamily="34" charset="0"/>
              </a:rPr>
              <a:t> в </a:t>
            </a:r>
            <a:r>
              <a:rPr lang="en-US" dirty="0" err="1">
                <a:latin typeface="Pragmatica" panose="020B0503040502020204" pitchFamily="34" charset="0"/>
              </a:rPr>
              <a:t>моде</a:t>
            </a:r>
            <a:r>
              <a:rPr lang="en-US" dirty="0">
                <a:latin typeface="Pragmatica" panose="020B0503040502020204" pitchFamily="34" charset="0"/>
              </a:rPr>
              <a:t> и </a:t>
            </a:r>
            <a:r>
              <a:rPr lang="en-US" dirty="0" err="1">
                <a:latin typeface="Pragmatica" panose="020B0503040502020204" pitchFamily="34" charset="0"/>
              </a:rPr>
              <a:t>текстильном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дизайне</a:t>
            </a:r>
            <a:r>
              <a:rPr lang="en-US" dirty="0">
                <a:latin typeface="Pragmatica" panose="020B0503040502020204" pitchFamily="34" charset="0"/>
              </a:rPr>
              <a:t>, </a:t>
            </a:r>
            <a:r>
              <a:rPr lang="en-US" dirty="0" err="1">
                <a:latin typeface="Pragmatica" panose="020B0503040502020204" pitchFamily="34" charset="0"/>
              </a:rPr>
              <a:t>для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участия</a:t>
            </a:r>
            <a:r>
              <a:rPr lang="en-US" dirty="0">
                <a:latin typeface="Pragmatica" panose="020B0503040502020204" pitchFamily="34" charset="0"/>
              </a:rPr>
              <a:t> в </a:t>
            </a:r>
            <a:r>
              <a:rPr lang="en-US" dirty="0" err="1">
                <a:latin typeface="Pragmatica" panose="020B0503040502020204" pitchFamily="34" charset="0"/>
              </a:rPr>
              <a:t>мастер</a:t>
            </a:r>
            <a:r>
              <a:rPr lang="en-US" dirty="0">
                <a:latin typeface="Pragmatica" panose="020B0503040502020204" pitchFamily="34" charset="0"/>
              </a:rPr>
              <a:t> </a:t>
            </a:r>
            <a:r>
              <a:rPr lang="en-US" dirty="0" err="1">
                <a:latin typeface="Pragmatica" panose="020B0503040502020204" pitchFamily="34" charset="0"/>
              </a:rPr>
              <a:t>классах</a:t>
            </a:r>
            <a:r>
              <a:rPr lang="ru-RU" dirty="0">
                <a:latin typeface="Pragmatica" panose="020B0503040502020204" pitchFamily="34" charset="0"/>
              </a:rPr>
              <a:t>.</a:t>
            </a:r>
            <a:endParaRPr lang="en-US" dirty="0">
              <a:latin typeface="Pragmatica" panose="020B0503040502020204" pitchFamily="34" charset="0"/>
            </a:endParaRPr>
          </a:p>
        </p:txBody>
      </p:sp>
      <p:pic>
        <p:nvPicPr>
          <p:cNvPr id="5" name="Объект 4" descr="Изображение выглядит как мебель, в помещении, стул, одежда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7" r="28537" b="-1"/>
          <a:stretch>
            <a:fillRect/>
          </a:stretch>
        </p:blipFill>
        <p:spPr>
          <a:xfrm>
            <a:off x="8109502" y="10"/>
            <a:ext cx="4082498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" name="Rectangle 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Объект 15" descr="Изображение выглядит как одежда, человек, мебель, в помещении"/>
          <p:cNvPicPr>
            <a:picLocks noGrp="1" noChangeAspect="1"/>
          </p:cNvPicPr>
          <p:nvPr>
            <p:ph sz="quarter" idx="4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0" b="7661"/>
          <a:stretch>
            <a:fillRect/>
          </a:stretch>
        </p:blipFill>
        <p:spPr>
          <a:xfrm>
            <a:off x="20" y="5690"/>
            <a:ext cx="12191980" cy="6865514"/>
          </a:xfrm>
          <a:prstGeom prst="rect">
            <a:avLst/>
          </a:prstGeom>
        </p:spPr>
      </p:pic>
      <p:sp>
        <p:nvSpPr>
          <p:cNvPr id="48" name="Rectangle 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69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0578" y="850320"/>
            <a:ext cx="5124247" cy="1090801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z="3400" spc="750" dirty="0" err="1">
                <a:solidFill>
                  <a:schemeClr val="bg1"/>
                </a:solidFill>
                <a:latin typeface="Pragmatica" panose="020B0503040502020204" pitchFamily="34" charset="0"/>
              </a:rPr>
              <a:t>Рабочее</a:t>
            </a:r>
            <a:r>
              <a:rPr lang="en-US" sz="3400" spc="750" dirty="0">
                <a:solidFill>
                  <a:schemeClr val="bg1"/>
                </a:solidFill>
                <a:latin typeface="Pragmatica" panose="020B0503040502020204" pitchFamily="34" charset="0"/>
              </a:rPr>
              <a:t> </a:t>
            </a:r>
            <a:r>
              <a:rPr lang="en-US" sz="3400" spc="750" dirty="0" err="1">
                <a:solidFill>
                  <a:schemeClr val="bg1"/>
                </a:solidFill>
                <a:latin typeface="Pragmatica" panose="020B0503040502020204" pitchFamily="34" charset="0"/>
              </a:rPr>
              <a:t>пространство</a:t>
            </a:r>
            <a:endParaRPr lang="en-US" sz="3400" spc="750" dirty="0">
              <a:solidFill>
                <a:schemeClr val="bg1"/>
              </a:solidFill>
              <a:latin typeface="Pragmatica" panose="020B0503040502020204" pitchFamily="34" charset="0"/>
            </a:endParaRPr>
          </a:p>
        </p:txBody>
      </p:sp>
      <p:sp>
        <p:nvSpPr>
          <p:cNvPr id="49" name="Rectangle 4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6401916"/>
            <a:ext cx="12191998" cy="4617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>
                  <a:lumMod val="60000"/>
                  <a:lumOff val="40000"/>
                  <a:alpha val="59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115300" y="6399291"/>
            <a:ext cx="4076698" cy="464399"/>
          </a:xfrm>
          <a:prstGeom prst="rect">
            <a:avLst/>
          </a:prstGeom>
          <a:gradFill>
            <a:gsLst>
              <a:gs pos="19000">
                <a:schemeClr val="accent6">
                  <a:lumMod val="75000"/>
                  <a:alpha val="61000"/>
                </a:schemeClr>
              </a:gs>
              <a:gs pos="99000">
                <a:schemeClr val="accent6">
                  <a:alpha val="87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0578" y="2266461"/>
            <a:ext cx="85682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Pragmatica" panose="020B0503040502020204" pitchFamily="34" charset="0"/>
              </a:rPr>
              <a:t>Оборудование: Создание рабочего пространства со всем необходимым оборудованием для шитья и моделирования одежды.</a:t>
            </a:r>
            <a:endParaRPr lang="ru-RU" sz="2400" dirty="0">
              <a:solidFill>
                <a:schemeClr val="bg1">
                  <a:lumMod val="95000"/>
                </a:schemeClr>
              </a:solidFill>
              <a:latin typeface="Pragmatica" panose="020B0503040502020204" pitchFamily="34" charset="0"/>
            </a:endParaRPr>
          </a:p>
          <a:p>
            <a:endParaRPr lang="ru-RU" sz="2400" dirty="0">
              <a:solidFill>
                <a:schemeClr val="bg1">
                  <a:lumMod val="95000"/>
                </a:schemeClr>
              </a:solidFill>
              <a:latin typeface="Pragmatica" panose="020B0503040502020204" pitchFamily="34" charset="0"/>
            </a:endParaRPr>
          </a:p>
          <a:p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Pragmatica" panose="020B0503040502020204" pitchFamily="34" charset="0"/>
              </a:rPr>
              <a:t>Материалы: Предоставление широкого ассортимента материалов для шитья, чтобы учащиеся могли воплотить свои творческие идеи.</a:t>
            </a:r>
            <a:endParaRPr lang="ru-RU" sz="2400" dirty="0">
              <a:solidFill>
                <a:schemeClr val="bg1">
                  <a:lumMod val="95000"/>
                </a:schemeClr>
              </a:solidFill>
              <a:latin typeface="Pragmatica" panose="020B0503040502020204" pitchFamily="34" charset="0"/>
            </a:endParaRPr>
          </a:p>
          <a:p>
            <a:endParaRPr lang="ru-RU" sz="2400" dirty="0">
              <a:solidFill>
                <a:schemeClr val="bg1">
                  <a:lumMod val="95000"/>
                </a:schemeClr>
              </a:solidFill>
              <a:latin typeface="Pragmatica" panose="020B0503040502020204" pitchFamily="34" charset="0"/>
            </a:endParaRPr>
          </a:p>
          <a:p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Pragmatica" panose="020B0503040502020204" pitchFamily="34" charset="0"/>
              </a:rPr>
              <a:t>Уровень безопасности: Обеспечение безопасного и контролируемого окружающего пространства для работы с оборудованием и материалами</a:t>
            </a:r>
            <a:r>
              <a:rPr lang="ru-RU" sz="2400" dirty="0">
                <a:latin typeface="Pragmatica" panose="020B0503040502020204" pitchFamily="34" charset="0"/>
              </a:rPr>
              <a:t>.</a:t>
            </a:r>
            <a:endParaRPr lang="ru-RU" sz="2400" dirty="0">
              <a:latin typeface="Pragmatica" panose="020B05030405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7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08154">
            <a:off x="10121134" y="3545605"/>
            <a:ext cx="794842" cy="8174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5556" y="793080"/>
            <a:ext cx="6304843" cy="1233488"/>
          </a:xfr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err="1">
                <a:solidFill>
                  <a:srgbClr val="002060"/>
                </a:solidFill>
                <a:latin typeface="Pragmatica" panose="020B0503040502020204" pitchFamily="34" charset="0"/>
                <a:cs typeface="Posterama" panose="020B0504020200020000" pitchFamily="34" charset="0"/>
              </a:rPr>
              <a:t>Тематические</a:t>
            </a:r>
            <a:r>
              <a:rPr lang="en-US" sz="2800" dirty="0">
                <a:solidFill>
                  <a:srgbClr val="002060"/>
                </a:solidFill>
                <a:latin typeface="Pragmatica" panose="020B0503040502020204" pitchFamily="34" charset="0"/>
                <a:cs typeface="Posterama" panose="020B050402020002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Pragmatica" panose="020B0503040502020204" pitchFamily="34" charset="0"/>
                <a:cs typeface="Posterama" panose="020B0504020200020000" pitchFamily="34" charset="0"/>
              </a:rPr>
              <a:t>конкурсы</a:t>
            </a:r>
            <a:r>
              <a:rPr lang="en-US" sz="2800" dirty="0">
                <a:solidFill>
                  <a:srgbClr val="002060"/>
                </a:solidFill>
                <a:latin typeface="Pragmatica" panose="020B0503040502020204" pitchFamily="34" charset="0"/>
                <a:cs typeface="Posterama" panose="020B0504020200020000" pitchFamily="34" charset="0"/>
              </a:rPr>
              <a:t> и </a:t>
            </a:r>
            <a:r>
              <a:rPr lang="en-US" sz="2800" dirty="0" err="1">
                <a:solidFill>
                  <a:srgbClr val="002060"/>
                </a:solidFill>
                <a:latin typeface="Pragmatica" panose="020B0503040502020204" pitchFamily="34" charset="0"/>
                <a:cs typeface="Posterama" panose="020B0504020200020000" pitchFamily="34" charset="0"/>
              </a:rPr>
              <a:t>проекты</a:t>
            </a:r>
            <a:endParaRPr lang="en-US" sz="2800" dirty="0">
              <a:solidFill>
                <a:srgbClr val="002060"/>
              </a:solidFill>
              <a:latin typeface="Pragmatica" panose="020B0503040502020204" pitchFamily="34" charset="0"/>
              <a:cs typeface="Posterama" panose="020B0504020200020000" pitchFamily="34" charset="0"/>
            </a:endParaRPr>
          </a:p>
        </p:txBody>
      </p:sp>
      <p:pic>
        <p:nvPicPr>
          <p:cNvPr id="10" name="Рисунок 9" descr="Изображение выглядит как человек, одежда, в помещении, инструмент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4" r="5" b="5436"/>
          <a:stretch>
            <a:fillRect/>
          </a:stretch>
        </p:blipFill>
        <p:spPr>
          <a:xfrm>
            <a:off x="-2" y="1"/>
            <a:ext cx="4038600" cy="2140817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одежда, Человеческое лицо, в помещении&#10;&#10;Автоматически созданное описание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0582"/>
          <a:stretch>
            <a:fillRect/>
          </a:stretch>
        </p:blipFill>
        <p:spPr>
          <a:xfrm>
            <a:off x="18" y="2105096"/>
            <a:ext cx="4038580" cy="2140817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обильный телефон, офисные принадлежности, человек, в помещении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9" r="-4" b="6876"/>
          <a:stretch>
            <a:fillRect/>
          </a:stretch>
        </p:blipFill>
        <p:spPr>
          <a:xfrm>
            <a:off x="18" y="4231843"/>
            <a:ext cx="4038580" cy="217604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1026" y="2345635"/>
            <a:ext cx="6089373" cy="3438638"/>
          </a:xfrm>
        </p:spPr>
        <p:txBody>
          <a:bodyPr vert="horz" lIns="0" tIns="0" rIns="0" bIns="0" rtlCol="0">
            <a:normAutofit fontScale="92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ru-RU" sz="1800" dirty="0">
                <a:latin typeface="Pragmatica" panose="020B0503040502020204" pitchFamily="34" charset="0"/>
                <a:cs typeface="Posterama" panose="020B0504020200020000" pitchFamily="34" charset="0"/>
              </a:rPr>
              <a:t>Костюмы для мероприятий: Организация конкурсов и проектов, направленных на создание костюмов для школьных мероприятий и тематических мероприятий.</a:t>
            </a:r>
            <a:endParaRPr lang="ru-RU" sz="1800" dirty="0"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ru-RU" sz="1800" dirty="0"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ru-RU" sz="1800" dirty="0">
                <a:latin typeface="Pragmatica" panose="020B0503040502020204" pitchFamily="34" charset="0"/>
                <a:cs typeface="Posterama" panose="020B0504020200020000" pitchFamily="34" charset="0"/>
              </a:rPr>
              <a:t>Театральные постановки: Участие учащихся в создании костюмов и аксессуаров для школьных театральных постановок.</a:t>
            </a:r>
            <a:endParaRPr lang="ru-RU" sz="1800" dirty="0"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ru-RU" sz="1800" dirty="0"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ru-RU" sz="1800" dirty="0">
                <a:latin typeface="Pragmatica" panose="020B0503040502020204" pitchFamily="34" charset="0"/>
                <a:cs typeface="Posterama" panose="020B0504020200020000" pitchFamily="34" charset="0"/>
              </a:rPr>
              <a:t>Креативные проекты: Проведение тематических проектов, стимулирующих творческое мышление и дизайнерские способности учащихся.</a:t>
            </a:r>
            <a:endParaRPr lang="ru-RU" sz="1800" dirty="0"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ru-RU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4312" y="180622"/>
            <a:ext cx="5029199" cy="1339571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z="2600" dirty="0" err="1">
                <a:solidFill>
                  <a:srgbClr val="002060"/>
                </a:solidFill>
              </a:rPr>
              <a:t>Выставка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рукоделия</a:t>
            </a:r>
            <a:r>
              <a:rPr lang="en-US" sz="2600" dirty="0">
                <a:solidFill>
                  <a:srgbClr val="002060"/>
                </a:solidFill>
              </a:rPr>
              <a:t> и </a:t>
            </a:r>
            <a:r>
              <a:rPr lang="en-US" sz="2600" dirty="0" err="1">
                <a:solidFill>
                  <a:srgbClr val="002060"/>
                </a:solidFill>
              </a:rPr>
              <a:t>моды</a:t>
            </a:r>
            <a:endParaRPr lang="en-US" sz="26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Изображение выглядит как одежда, человек, Обучение, офисные принадлежности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6" r="7734"/>
          <a:stretch>
            <a:fillRect/>
          </a:stretch>
        </p:blipFill>
        <p:spPr>
          <a:xfrm>
            <a:off x="-4" y="0"/>
            <a:ext cx="6433256" cy="640831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94312" y="1926164"/>
            <a:ext cx="5497688" cy="4931407"/>
          </a:xfrm>
        </p:spPr>
        <p:txBody>
          <a:bodyPr vert="horz" lIns="0" tIns="0" rIns="0" bIns="0" rtlCol="0">
            <a:normAutofit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Posterama" panose="020B0504020200020000" pitchFamily="34" charset="0"/>
                <a:cs typeface="Posterama" panose="020B0504020200020000" pitchFamily="34" charset="0"/>
              </a:rPr>
              <a:t>Показ</a:t>
            </a:r>
            <a:r>
              <a:rPr lang="en-US" sz="1800" b="1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b="1" dirty="0" err="1">
                <a:latin typeface="Posterama" panose="020B0504020200020000" pitchFamily="34" charset="0"/>
                <a:cs typeface="Posterama" panose="020B0504020200020000" pitchFamily="34" charset="0"/>
              </a:rPr>
              <a:t>результатов</a:t>
            </a:r>
            <a:r>
              <a:rPr lang="en-US" sz="1800" b="1" dirty="0">
                <a:latin typeface="Posterama" panose="020B0504020200020000" pitchFamily="34" charset="0"/>
                <a:cs typeface="Posterama" panose="020B0504020200020000" pitchFamily="34" charset="0"/>
              </a:rPr>
              <a:t>: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Организация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выставки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на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которой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будут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представлены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результаты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творческой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работы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учащихся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в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области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шитья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и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моды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.</a:t>
            </a:r>
            <a:endParaRPr lang="ru-RU" sz="1800" dirty="0"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Posterama" panose="020B0504020200020000" pitchFamily="34" charset="0"/>
                <a:cs typeface="Posterama" panose="020B0504020200020000" pitchFamily="34" charset="0"/>
              </a:rPr>
              <a:t>Творческая</a:t>
            </a:r>
            <a:r>
              <a:rPr lang="en-US" sz="1800" b="1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b="1" dirty="0" err="1">
                <a:latin typeface="Posterama" panose="020B0504020200020000" pitchFamily="34" charset="0"/>
                <a:cs typeface="Posterama" panose="020B0504020200020000" pitchFamily="34" charset="0"/>
              </a:rPr>
              <a:t>работа</a:t>
            </a:r>
            <a:r>
              <a:rPr lang="en-US" sz="1800" b="1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b="1" dirty="0" err="1">
                <a:latin typeface="Posterama" panose="020B0504020200020000" pitchFamily="34" charset="0"/>
                <a:cs typeface="Posterama" panose="020B0504020200020000" pitchFamily="34" charset="0"/>
              </a:rPr>
              <a:t>учащихся</a:t>
            </a:r>
            <a:r>
              <a:rPr lang="en-US" sz="1800" b="1" dirty="0">
                <a:latin typeface="Posterama" panose="020B0504020200020000" pitchFamily="34" charset="0"/>
                <a:cs typeface="Posterama" panose="020B0504020200020000" pitchFamily="34" charset="0"/>
              </a:rPr>
              <a:t>: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Поддержка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и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продвижение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творческих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усилий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учащихся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через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представление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их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работ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на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выставке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.</a:t>
            </a:r>
            <a:endParaRPr lang="ru-RU" sz="1800" dirty="0"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Posterama" panose="020B0504020200020000" pitchFamily="34" charset="0"/>
                <a:cs typeface="Posterama" panose="020B0504020200020000" pitchFamily="34" charset="0"/>
              </a:rPr>
              <a:t>Участие</a:t>
            </a:r>
            <a:r>
              <a:rPr lang="en-US" sz="1800" b="1" dirty="0">
                <a:latin typeface="Posterama" panose="020B0504020200020000" pitchFamily="34" charset="0"/>
                <a:cs typeface="Posterama" panose="020B0504020200020000" pitchFamily="34" charset="0"/>
              </a:rPr>
              <a:t> в </a:t>
            </a:r>
            <a:r>
              <a:rPr lang="en-US" sz="1800" b="1" dirty="0" err="1">
                <a:latin typeface="Posterama" panose="020B0504020200020000" pitchFamily="34" charset="0"/>
                <a:cs typeface="Posterama" panose="020B0504020200020000" pitchFamily="34" charset="0"/>
              </a:rPr>
              <a:t>выставке</a:t>
            </a:r>
            <a:r>
              <a:rPr lang="en-US" sz="1800" b="1" dirty="0">
                <a:latin typeface="Posterama" panose="020B0504020200020000" pitchFamily="34" charset="0"/>
                <a:cs typeface="Posterama" panose="020B0504020200020000" pitchFamily="34" charset="0"/>
              </a:rPr>
              <a:t>: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Вовлечение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учащихся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в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подготовку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и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участие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в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выставке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рукоделия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и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моды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в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качестве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участников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 и </a:t>
            </a:r>
            <a:r>
              <a:rPr lang="en-US" sz="1800" dirty="0" err="1">
                <a:latin typeface="Posterama" panose="020B0504020200020000" pitchFamily="34" charset="0"/>
                <a:cs typeface="Posterama" panose="020B0504020200020000" pitchFamily="34" charset="0"/>
              </a:rPr>
              <a:t>зрителей</a:t>
            </a:r>
            <a:r>
              <a:rPr lang="en-US" sz="1800" dirty="0">
                <a:latin typeface="Posterama" panose="020B0504020200020000" pitchFamily="34" charset="0"/>
                <a:cs typeface="Posterama" panose="020B0504020200020000" pitchFamily="34" charset="0"/>
              </a:rPr>
              <a:t>.</a:t>
            </a:r>
            <a:endParaRPr lang="en-US" sz="1800" dirty="0"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51" name="Rectangle 5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-428"/>
            <a:ext cx="12192001" cy="2386759"/>
          </a:xfrm>
          <a:prstGeom prst="rect">
            <a:avLst/>
          </a:prstGeom>
          <a:gradFill>
            <a:gsLst>
              <a:gs pos="10000">
                <a:schemeClr val="accent5">
                  <a:alpha val="86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Рисунок 15" descr="Изображение выглядит как одежда, человек, в помещении, Человеческое лицо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r="25829" b="-5"/>
          <a:stretch>
            <a:fillRect/>
          </a:stretch>
        </p:blipFill>
        <p:spPr>
          <a:xfrm>
            <a:off x="1033805" y="181973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sp>
        <p:nvSpPr>
          <p:cNvPr id="42" name="Rectangle 4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4817660" y="8011"/>
            <a:ext cx="7374340" cy="2378309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580030"/>
            <a:ext cx="10240903" cy="1009934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Вовлечение учащихся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Изображение выглядит как Человеческое лицо, человек, улыбка, одеж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2" r="6075" b="-5"/>
          <a:stretch>
            <a:fillRect/>
          </a:stretch>
        </p:blipFill>
        <p:spPr>
          <a:xfrm>
            <a:off x="3661558" y="181973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14" name="Рисунок 13" descr="Изображение выглядит как в помещении, одежда, человек, стен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4" r="15184" b="-4"/>
          <a:stretch>
            <a:fillRect/>
          </a:stretch>
        </p:blipFill>
        <p:spPr>
          <a:xfrm>
            <a:off x="6278103" y="181973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10" name="Рисунок 9" descr="Изображение выглядит как рисунок, зарисовка, Детское искусство, искусство&#10;&#10;Автоматически созданное описание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1" r="15876" b="-4"/>
          <a:stretch>
            <a:fillRect/>
          </a:stretch>
        </p:blipFill>
        <p:spPr>
          <a:xfrm>
            <a:off x="8894648" y="181973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1600" y="4332438"/>
            <a:ext cx="8754533" cy="2072534"/>
          </a:xfrm>
        </p:spPr>
        <p:txBody>
          <a:bodyPr vert="horz" lIns="0" tIns="0" rIns="0" bIns="0" rtlCol="0">
            <a:normAutofit fontScale="250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ru-RU" sz="5600" b="1" dirty="0">
                <a:latin typeface="Pragmatica" panose="020B0503040502020204" pitchFamily="34" charset="0"/>
                <a:cs typeface="Posterama" panose="020B0504020200020000" pitchFamily="34" charset="0"/>
              </a:rPr>
              <a:t>Развитие навыков: </a:t>
            </a:r>
            <a:r>
              <a:rPr lang="ru-RU" sz="5600" dirty="0">
                <a:latin typeface="Pragmatica" panose="020B0503040502020204" pitchFamily="34" charset="0"/>
                <a:cs typeface="Posterama" panose="020B0504020200020000" pitchFamily="34" charset="0"/>
              </a:rPr>
              <a:t>Предоставление учащимся возможности развивать навыки работы с текстилем и шитьем через участие в проектах и мастер-классах.</a:t>
            </a:r>
            <a:endParaRPr lang="ru-RU" sz="5600" dirty="0"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endParaRPr lang="ru-RU" sz="5600" dirty="0"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ru-RU" sz="5600" b="1" dirty="0">
                <a:latin typeface="Pragmatica" panose="020B0503040502020204" pitchFamily="34" charset="0"/>
                <a:cs typeface="Posterama" panose="020B0504020200020000" pitchFamily="34" charset="0"/>
              </a:rPr>
              <a:t>Стимулирование интереса: </a:t>
            </a:r>
            <a:r>
              <a:rPr lang="ru-RU" sz="5600" dirty="0">
                <a:latin typeface="Pragmatica" panose="020B0503040502020204" pitchFamily="34" charset="0"/>
                <a:cs typeface="Posterama" panose="020B0504020200020000" pitchFamily="34" charset="0"/>
              </a:rPr>
              <a:t>Побуждение учащихся проявлять интерес к моде, дизайну и рукоделию через увлекательные занятия и проекты.</a:t>
            </a:r>
            <a:endParaRPr lang="ru-RU" sz="5600" dirty="0"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ru-RU" sz="5600" dirty="0"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ru-RU" sz="5600" b="1" dirty="0">
                <a:latin typeface="Pragmatica" panose="020B0503040502020204" pitchFamily="34" charset="0"/>
                <a:cs typeface="Posterama" panose="020B0504020200020000" pitchFamily="34" charset="0"/>
              </a:rPr>
              <a:t>Саморазвитие: </a:t>
            </a:r>
            <a:r>
              <a:rPr lang="ru-RU" sz="5600" dirty="0">
                <a:latin typeface="Pragmatica" panose="020B0503040502020204" pitchFamily="34" charset="0"/>
                <a:cs typeface="Posterama" panose="020B0504020200020000" pitchFamily="34" charset="0"/>
              </a:rPr>
              <a:t>Создание условий для самовыражения и развития личного потенциала учащихся через творческую деятельность и проекты.</a:t>
            </a:r>
            <a:endParaRPr lang="ru-RU" sz="5600" dirty="0">
              <a:latin typeface="Pragmatica" panose="020B0503040502020204" pitchFamily="34" charset="0"/>
              <a:cs typeface="Posterama" panose="020B0504020200020000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ru-RU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096" y="781942"/>
            <a:ext cx="4724398" cy="161043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ru-RU" sz="3600" dirty="0"/>
              <a:t>Создание условий</a:t>
            </a:r>
            <a:endParaRPr lang="en-US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096" y="2251710"/>
            <a:ext cx="5129281" cy="3491191"/>
          </a:xfrm>
        </p:spPr>
        <p:txBody>
          <a:bodyPr vert="horz" lIns="0" tIns="0" rIns="0" bIns="0" rtlCol="0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ru-RU" b="1" dirty="0">
                <a:latin typeface="Pragmatica" panose="020B0503040502020204" pitchFamily="34" charset="0"/>
              </a:rPr>
              <a:t>Самовыражение: </a:t>
            </a:r>
            <a:r>
              <a:rPr lang="ru-RU" dirty="0">
                <a:latin typeface="Pragmatica" panose="020B0503040502020204" pitchFamily="34" charset="0"/>
              </a:rPr>
              <a:t>Поощрение учащихся к самовыражению через создание уникальной одежды и аксессуаров.</a:t>
            </a:r>
            <a:endParaRPr lang="ru-RU" dirty="0">
              <a:latin typeface="Pragmatica" panose="020B0503040502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ru-RU" dirty="0">
              <a:latin typeface="Pragmatica" panose="020B0503040502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ru-RU" b="1" dirty="0">
                <a:latin typeface="Pragmatica" panose="020B0503040502020204" pitchFamily="34" charset="0"/>
              </a:rPr>
              <a:t>Уникальная одежда: </a:t>
            </a:r>
            <a:r>
              <a:rPr lang="ru-RU" dirty="0">
                <a:latin typeface="Pragmatica" panose="020B0503040502020204" pitchFamily="34" charset="0"/>
              </a:rPr>
              <a:t>Предоставление возможности учащимся создавать и демонстрировать уникальные модели одежды на выставках и мероприятиях.</a:t>
            </a:r>
            <a:endParaRPr lang="ru-RU" dirty="0">
              <a:latin typeface="Pragmatica" panose="020B0503040502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ru-RU" dirty="0">
              <a:latin typeface="Pragmatica" panose="020B0503040502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ru-RU" b="1" dirty="0">
                <a:latin typeface="Pragmatica" panose="020B0503040502020204" pitchFamily="34" charset="0"/>
              </a:rPr>
              <a:t>Аксессуары: </a:t>
            </a:r>
            <a:r>
              <a:rPr lang="ru-RU" dirty="0">
                <a:latin typeface="Pragmatica" panose="020B0503040502020204" pitchFamily="34" charset="0"/>
              </a:rPr>
              <a:t>Стимулирование учащихся в создании и дизайне модных аксессуаров, позволяющих им проявить свою индивидуальность.</a:t>
            </a:r>
            <a:endParaRPr lang="en-US" dirty="0">
              <a:latin typeface="Pragmatica" panose="020B0503040502020204" pitchFamily="34" charset="0"/>
            </a:endParaRPr>
          </a:p>
        </p:txBody>
      </p:sp>
      <p:pic>
        <p:nvPicPr>
          <p:cNvPr id="6" name="Рисунок 5" descr="Изображение выглядит как человек, в помещении, ножницы, девочка&#10;&#10;Автоматически созданное описание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r="50471" b="-2"/>
          <a:stretch>
            <a:fillRect/>
          </a:stretch>
        </p:blipFill>
        <p:spPr>
          <a:xfrm>
            <a:off x="6407624" y="1028701"/>
            <a:ext cx="2483894" cy="4358310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одежда, Человеческое лицо, Обуч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16031" b="-6"/>
          <a:stretch>
            <a:fillRect/>
          </a:stretch>
        </p:blipFill>
        <p:spPr>
          <a:xfrm>
            <a:off x="9211734" y="1028701"/>
            <a:ext cx="1952136" cy="202157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 помещении, мебель, одежда, человек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0" r="11310" b="-2"/>
          <a:stretch>
            <a:fillRect/>
          </a:stretch>
        </p:blipFill>
        <p:spPr>
          <a:xfrm>
            <a:off x="9211734" y="3417121"/>
            <a:ext cx="1952136" cy="1973744"/>
          </a:xfrm>
          <a:prstGeom prst="rect">
            <a:avLst/>
          </a:prstGeom>
        </p:spPr>
      </p:pic>
      <p:sp>
        <p:nvSpPr>
          <p:cNvPr id="28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2" y="6406409"/>
            <a:ext cx="12191999" cy="45159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6">
                  <a:lumMod val="75000"/>
                  <a:alpha val="94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6406409"/>
            <a:ext cx="4038600" cy="45676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61000"/>
                </a:schemeClr>
              </a:gs>
              <a:gs pos="99000">
                <a:schemeClr val="accent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4246</Words>
  <Application>WPS Presentation</Application>
  <PresentationFormat>Широкоэкранный</PresentationFormat>
  <Paragraphs>98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Pragmatica</vt:lpstr>
      <vt:lpstr>Posterama</vt:lpstr>
      <vt:lpstr>Yu Gothic UI</vt:lpstr>
      <vt:lpstr>Gill Sans Nova</vt:lpstr>
      <vt:lpstr>Segoe Print</vt:lpstr>
      <vt:lpstr>Microsoft YaHei</vt:lpstr>
      <vt:lpstr>Arial Unicode MS</vt:lpstr>
      <vt:lpstr>Calibri</vt:lpstr>
      <vt:lpstr>GradientRiseVTI</vt:lpstr>
      <vt:lpstr>Швейная студия: Мода и творчество в школе</vt:lpstr>
      <vt:lpstr>Agenda</vt:lpstr>
      <vt:lpstr>Введение</vt:lpstr>
      <vt:lpstr>Мастер-классы</vt:lpstr>
      <vt:lpstr>Рабочее пространство</vt:lpstr>
      <vt:lpstr>Тематические конкурсы и проекты</vt:lpstr>
      <vt:lpstr>Выставка рукоделия и моды</vt:lpstr>
      <vt:lpstr>Вовлечение учащихся</vt:lpstr>
      <vt:lpstr>Создание условий</vt:lpstr>
      <vt:lpstr>Творческая атмосфера</vt:lpstr>
      <vt:lpstr>Самооценка и уверенность</vt:lpstr>
      <vt:lpstr>Будущая карьера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Швейная студия: Мода и творчество в школе</dc:title>
  <dc:creator>Алиса Аверина</dc:creator>
  <cp:lastModifiedBy>хава</cp:lastModifiedBy>
  <cp:revision>11</cp:revision>
  <dcterms:created xsi:type="dcterms:W3CDTF">2024-02-06T08:15:00Z</dcterms:created>
  <dcterms:modified xsi:type="dcterms:W3CDTF">2025-08-24T22:47:32Z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8957482C40044B60A8B7557CF64D9C53_13</vt:lpwstr>
  </property>
  <property fmtid="{D5CDD505-2E9C-101B-9397-08002B2CF9AE}" pid="3" name="KSOProductBuildVer">
    <vt:lpwstr>1049-12.2.0.21931</vt:lpwstr>
  </property>
</Properties>
</file>